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77" r:id="rId7"/>
    <p:sldId id="278" r:id="rId8"/>
    <p:sldId id="262" r:id="rId9"/>
    <p:sldId id="279" r:id="rId10"/>
    <p:sldId id="286" r:id="rId11"/>
    <p:sldId id="282" r:id="rId12"/>
    <p:sldId id="284" r:id="rId13"/>
    <p:sldId id="285" r:id="rId14"/>
    <p:sldId id="281" r:id="rId15"/>
    <p:sldId id="287" r:id="rId16"/>
    <p:sldId id="283" r:id="rId17"/>
    <p:sldId id="288" r:id="rId18"/>
    <p:sldId id="289" r:id="rId19"/>
    <p:sldId id="290" r:id="rId20"/>
    <p:sldId id="291" r:id="rId21"/>
    <p:sldId id="276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0" y="114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hail Grigorev" userId="2ca8855c4ee9d474" providerId="LiveId" clId="{29D843AE-BB2E-49CA-A8C2-04AFBDC801B4}"/>
    <pc:docChg chg="undo custSel addSld delSld modSld sldOrd">
      <pc:chgData name="Mikhail Grigorev" userId="2ca8855c4ee9d474" providerId="LiveId" clId="{29D843AE-BB2E-49CA-A8C2-04AFBDC801B4}" dt="2021-11-18T11:30:37.356" v="3650"/>
      <pc:docMkLst>
        <pc:docMk/>
      </pc:docMkLst>
      <pc:sldChg chg="modSp mod modAnim">
        <pc:chgData name="Mikhail Grigorev" userId="2ca8855c4ee9d474" providerId="LiveId" clId="{29D843AE-BB2E-49CA-A8C2-04AFBDC801B4}" dt="2021-11-18T10:00:17.716" v="3191" actId="732"/>
        <pc:sldMkLst>
          <pc:docMk/>
          <pc:sldMk cId="1642425379" sldId="256"/>
        </pc:sldMkLst>
        <pc:spChg chg="mod">
          <ac:chgData name="Mikhail Grigorev" userId="2ca8855c4ee9d474" providerId="LiveId" clId="{29D843AE-BB2E-49CA-A8C2-04AFBDC801B4}" dt="2021-11-05T10:10:40.544" v="731" actId="120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Mikhail Grigorev" userId="2ca8855c4ee9d474" providerId="LiveId" clId="{29D843AE-BB2E-49CA-A8C2-04AFBDC801B4}" dt="2021-11-05T10:10:45.815" v="733" actId="120"/>
          <ac:spMkLst>
            <pc:docMk/>
            <pc:sldMk cId="1642425379" sldId="256"/>
            <ac:spMk id="3" creationId="{1901B20D-4C28-4DA3-ABBD-718C22A5E58B}"/>
          </ac:spMkLst>
        </pc:spChg>
        <pc:picChg chg="mod">
          <ac:chgData name="Mikhail Grigorev" userId="2ca8855c4ee9d474" providerId="LiveId" clId="{29D843AE-BB2E-49CA-A8C2-04AFBDC801B4}" dt="2021-11-18T10:00:17.716" v="3191" actId="732"/>
          <ac:picMkLst>
            <pc:docMk/>
            <pc:sldMk cId="1642425379" sldId="256"/>
            <ac:picMk id="1026" creationId="{172C9915-887E-40EE-A66B-E4E5DF900044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707789176" sldId="258"/>
        </pc:sldMkLst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566997565" sldId="260"/>
        </pc:sldMkLst>
      </pc:sldChg>
      <pc:sldChg chg="addSp delSp modSp mod ord modAnim">
        <pc:chgData name="Mikhail Grigorev" userId="2ca8855c4ee9d474" providerId="LiveId" clId="{29D843AE-BB2E-49CA-A8C2-04AFBDC801B4}" dt="2021-11-18T11:27:11.555" v="3640"/>
        <pc:sldMkLst>
          <pc:docMk/>
          <pc:sldMk cId="1738561688" sldId="261"/>
        </pc:sldMkLst>
        <pc:spChg chg="mod">
          <ac:chgData name="Mikhail Grigorev" userId="2ca8855c4ee9d474" providerId="LiveId" clId="{29D843AE-BB2E-49CA-A8C2-04AFBDC801B4}" dt="2021-11-05T09:55:57.708" v="61" actId="20577"/>
          <ac:spMkLst>
            <pc:docMk/>
            <pc:sldMk cId="1738561688" sldId="261"/>
            <ac:spMk id="2" creationId="{67708C79-A4AC-4B5D-92DF-600737E4D11A}"/>
          </ac:spMkLst>
        </pc:spChg>
        <pc:spChg chg="mod">
          <ac:chgData name="Mikhail Grigorev" userId="2ca8855c4ee9d474" providerId="LiveId" clId="{29D843AE-BB2E-49CA-A8C2-04AFBDC801B4}" dt="2021-11-05T09:56:11.494" v="87" actId="20577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Mikhail Grigorev" userId="2ca8855c4ee9d474" providerId="LiveId" clId="{29D843AE-BB2E-49CA-A8C2-04AFBDC801B4}" dt="2021-11-05T10:00:21.689" v="224" actId="20577"/>
          <ac:spMkLst>
            <pc:docMk/>
            <pc:sldMk cId="1738561688" sldId="261"/>
            <ac:spMk id="4" creationId="{F5FF1291-56EB-4A7B-A198-1D91F9ECC5D3}"/>
          </ac:spMkLst>
        </pc:spChg>
        <pc:spChg chg="mod">
          <ac:chgData name="Mikhail Grigorev" userId="2ca8855c4ee9d474" providerId="LiveId" clId="{29D843AE-BB2E-49CA-A8C2-04AFBDC801B4}" dt="2021-11-05T09:56:25.277" v="119" actId="20577"/>
          <ac:spMkLst>
            <pc:docMk/>
            <pc:sldMk cId="1738561688" sldId="261"/>
            <ac:spMk id="5" creationId="{6184E21C-7534-4FB5-9709-F7D1A11034F3}"/>
          </ac:spMkLst>
        </pc:spChg>
        <pc:spChg chg="del">
          <ac:chgData name="Mikhail Grigorev" userId="2ca8855c4ee9d474" providerId="LiveId" clId="{29D843AE-BB2E-49CA-A8C2-04AFBDC801B4}" dt="2021-11-05T09:54:01.924" v="26" actId="478"/>
          <ac:spMkLst>
            <pc:docMk/>
            <pc:sldMk cId="1738561688" sldId="261"/>
            <ac:spMk id="6" creationId="{5C594564-4FC6-401A-8586-44735EE819EC}"/>
          </ac:spMkLst>
        </pc:spChg>
        <pc:spChg chg="mod">
          <ac:chgData name="Mikhail Grigorev" userId="2ca8855c4ee9d474" providerId="LiveId" clId="{29D843AE-BB2E-49CA-A8C2-04AFBDC801B4}" dt="2021-11-05T11:03:57.540" v="1344" actId="20577"/>
          <ac:spMkLst>
            <pc:docMk/>
            <pc:sldMk cId="1738561688" sldId="261"/>
            <ac:spMk id="7" creationId="{D7EB25CA-DA83-483D-AF83-0001BDF2DE2B}"/>
          </ac:spMkLst>
        </pc:spChg>
        <pc:spChg chg="mod">
          <ac:chgData name="Mikhail Grigorev" userId="2ca8855c4ee9d474" providerId="LiveId" clId="{29D843AE-BB2E-49CA-A8C2-04AFBDC801B4}" dt="2021-11-05T10:17:42.617" v="1078" actId="20577"/>
          <ac:spMkLst>
            <pc:docMk/>
            <pc:sldMk cId="1738561688" sldId="261"/>
            <ac:spMk id="8" creationId="{B46CE8C6-E12D-4A0D-8553-7FFA31941D56}"/>
          </ac:spMkLst>
        </pc:spChg>
        <pc:spChg chg="mod">
          <ac:chgData name="Mikhail Grigorev" userId="2ca8855c4ee9d474" providerId="LiveId" clId="{29D843AE-BB2E-49CA-A8C2-04AFBDC801B4}" dt="2021-11-05T09:56:50.600" v="189" actId="20577"/>
          <ac:spMkLst>
            <pc:docMk/>
            <pc:sldMk cId="1738561688" sldId="261"/>
            <ac:spMk id="9" creationId="{1C7D5285-85DF-4331-A6FA-1AE847CA47AE}"/>
          </ac:spMkLst>
        </pc:spChg>
        <pc:spChg chg="add del mod">
          <ac:chgData name="Mikhail Grigorev" userId="2ca8855c4ee9d474" providerId="LiveId" clId="{29D843AE-BB2E-49CA-A8C2-04AFBDC801B4}" dt="2021-11-05T09:54:32.077" v="33" actId="478"/>
          <ac:spMkLst>
            <pc:docMk/>
            <pc:sldMk cId="1738561688" sldId="261"/>
            <ac:spMk id="10" creationId="{02D305EF-9A88-496B-BFC1-D589A01EE381}"/>
          </ac:spMkLst>
        </pc:spChg>
        <pc:spChg chg="mod">
          <ac:chgData name="Mikhail Grigorev" userId="2ca8855c4ee9d474" providerId="LiveId" clId="{29D843AE-BB2E-49CA-A8C2-04AFBDC801B4}" dt="2021-11-05T10:01:55.796" v="287" actId="20577"/>
          <ac:spMkLst>
            <pc:docMk/>
            <pc:sldMk cId="1738561688" sldId="261"/>
            <ac:spMk id="11" creationId="{40BF6865-7FAE-4B56-A995-ADF1582DCC64}"/>
          </ac:spMkLst>
        </pc:spChg>
        <pc:spChg chg="add del mod">
          <ac:chgData name="Mikhail Grigorev" userId="2ca8855c4ee9d474" providerId="LiveId" clId="{29D843AE-BB2E-49CA-A8C2-04AFBDC801B4}" dt="2021-11-05T09:54:06.546" v="28" actId="478"/>
          <ac:spMkLst>
            <pc:docMk/>
            <pc:sldMk cId="1738561688" sldId="261"/>
            <ac:spMk id="14" creationId="{95631244-ADD6-414B-9924-14C3CB0D7C46}"/>
          </ac:spMkLst>
        </pc:spChg>
        <pc:spChg chg="add del mod">
          <ac:chgData name="Mikhail Grigorev" userId="2ca8855c4ee9d474" providerId="LiveId" clId="{29D843AE-BB2E-49CA-A8C2-04AFBDC801B4}" dt="2021-11-05T09:54:33.794" v="34" actId="478"/>
          <ac:spMkLst>
            <pc:docMk/>
            <pc:sldMk cId="1738561688" sldId="261"/>
            <ac:spMk id="16" creationId="{006DFA38-91B3-4E91-9B7F-528C41B6ECC1}"/>
          </ac:spMkLst>
        </pc:spChg>
        <pc:spChg chg="del">
          <ac:chgData name="Mikhail Grigorev" userId="2ca8855c4ee9d474" providerId="LiveId" clId="{29D843AE-BB2E-49CA-A8C2-04AFBDC801B4}" dt="2021-11-05T10:01:53.321" v="285" actId="478"/>
          <ac:spMkLst>
            <pc:docMk/>
            <pc:sldMk cId="1738561688" sldId="261"/>
            <ac:spMk id="80" creationId="{81398ED2-66DB-46EA-8D89-B07A5C039997}"/>
          </ac:spMkLst>
        </pc:spChg>
        <pc:picChg chg="add mod">
          <ac:chgData name="Mikhail Grigorev" userId="2ca8855c4ee9d474" providerId="LiveId" clId="{29D843AE-BB2E-49CA-A8C2-04AFBDC801B4}" dt="2021-11-18T10:46:07.005" v="3593" actId="1038"/>
          <ac:picMkLst>
            <pc:docMk/>
            <pc:sldMk cId="1738561688" sldId="261"/>
            <ac:picMk id="10" creationId="{71A2CAD3-38D9-4864-B835-9CBA6B42E03F}"/>
          </ac:picMkLst>
        </pc:picChg>
      </pc:sldChg>
      <pc:sldChg chg="addSp delSp modSp mod ord modAnim">
        <pc:chgData name="Mikhail Grigorev" userId="2ca8855c4ee9d474" providerId="LiveId" clId="{29D843AE-BB2E-49CA-A8C2-04AFBDC801B4}" dt="2021-11-17T21:56:42.786" v="1942"/>
        <pc:sldMkLst>
          <pc:docMk/>
          <pc:sldMk cId="1593920805" sldId="262"/>
        </pc:sldMkLst>
        <pc:spChg chg="mod">
          <ac:chgData name="Mikhail Grigorev" userId="2ca8855c4ee9d474" providerId="LiveId" clId="{29D843AE-BB2E-49CA-A8C2-04AFBDC801B4}" dt="2021-11-05T10:02:22.096" v="299" actId="20577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Mikhail Grigorev" userId="2ca8855c4ee9d474" providerId="LiveId" clId="{29D843AE-BB2E-49CA-A8C2-04AFBDC801B4}" dt="2021-11-05T11:22:50.307" v="1608" actId="1076"/>
          <ac:spMkLst>
            <pc:docMk/>
            <pc:sldMk cId="1593920805" sldId="262"/>
            <ac:spMk id="3" creationId="{D4A2EB3F-4D60-451F-8F45-7D6654D2FCD9}"/>
          </ac:spMkLst>
        </pc:spChg>
        <pc:spChg chg="mod">
          <ac:chgData name="Mikhail Grigorev" userId="2ca8855c4ee9d474" providerId="LiveId" clId="{29D843AE-BB2E-49CA-A8C2-04AFBDC801B4}" dt="2021-11-05T11:22:07.745" v="1602" actId="207"/>
          <ac:spMkLst>
            <pc:docMk/>
            <pc:sldMk cId="1593920805" sldId="262"/>
            <ac:spMk id="4" creationId="{AC1C80FB-53F9-42EE-B1E6-D0F998EC5DFA}"/>
          </ac:spMkLst>
        </pc:spChg>
        <pc:spChg chg="mod">
          <ac:chgData name="Mikhail Grigorev" userId="2ca8855c4ee9d474" providerId="LiveId" clId="{29D843AE-BB2E-49CA-A8C2-04AFBDC801B4}" dt="2021-11-05T10:04:01.591" v="401" actId="1076"/>
          <ac:spMkLst>
            <pc:docMk/>
            <pc:sldMk cId="1593920805" sldId="262"/>
            <ac:spMk id="5" creationId="{E81BA2B5-6A90-4204-ABDD-7183FBB03A02}"/>
          </ac:spMkLst>
        </pc:spChg>
        <pc:spChg chg="mod">
          <ac:chgData name="Mikhail Grigorev" userId="2ca8855c4ee9d474" providerId="LiveId" clId="{29D843AE-BB2E-49CA-A8C2-04AFBDC801B4}" dt="2021-11-05T12:29:38.193" v="1656" actId="1076"/>
          <ac:spMkLst>
            <pc:docMk/>
            <pc:sldMk cId="1593920805" sldId="262"/>
            <ac:spMk id="6" creationId="{7E7D4C34-22A0-4D54-A07D-E1E9A11463E5}"/>
          </ac:spMkLst>
        </pc:spChg>
        <pc:spChg chg="mod">
          <ac:chgData name="Mikhail Grigorev" userId="2ca8855c4ee9d474" providerId="LiveId" clId="{29D843AE-BB2E-49CA-A8C2-04AFBDC801B4}" dt="2021-11-05T10:04:28.192" v="472" actId="20577"/>
          <ac:spMkLst>
            <pc:docMk/>
            <pc:sldMk cId="1593920805" sldId="262"/>
            <ac:spMk id="7" creationId="{301D392D-FB66-47A0-B628-5ADE822A2CFF}"/>
          </ac:spMkLst>
        </pc:spChg>
        <pc:spChg chg="mod">
          <ac:chgData name="Mikhail Grigorev" userId="2ca8855c4ee9d474" providerId="LiveId" clId="{29D843AE-BB2E-49CA-A8C2-04AFBDC801B4}" dt="2021-11-17T18:49:58.548" v="1737" actId="113"/>
          <ac:spMkLst>
            <pc:docMk/>
            <pc:sldMk cId="1593920805" sldId="262"/>
            <ac:spMk id="8" creationId="{51C26CE0-2506-4B44-A26F-C12BFA5B18B5}"/>
          </ac:spMkLst>
        </pc:spChg>
        <pc:spChg chg="mod">
          <ac:chgData name="Mikhail Grigorev" userId="2ca8855c4ee9d474" providerId="LiveId" clId="{29D843AE-BB2E-49CA-A8C2-04AFBDC801B4}" dt="2021-11-05T12:29:58.147" v="1660" actId="1076"/>
          <ac:spMkLst>
            <pc:docMk/>
            <pc:sldMk cId="1593920805" sldId="262"/>
            <ac:spMk id="9" creationId="{868F40F8-BF35-45E9-B3DD-5436362D746E}"/>
          </ac:spMkLst>
        </pc:spChg>
        <pc:spChg chg="mod">
          <ac:chgData name="Mikhail Grigorev" userId="2ca8855c4ee9d474" providerId="LiveId" clId="{29D843AE-BB2E-49CA-A8C2-04AFBDC801B4}" dt="2021-11-05T12:29:58.147" v="1660" actId="1076"/>
          <ac:spMkLst>
            <pc:docMk/>
            <pc:sldMk cId="1593920805" sldId="262"/>
            <ac:spMk id="10" creationId="{7F39C97C-2DDC-4706-B96C-B02FAE53A426}"/>
          </ac:spMkLst>
        </pc:spChg>
        <pc:spChg chg="add del mod">
          <ac:chgData name="Mikhail Grigorev" userId="2ca8855c4ee9d474" providerId="LiveId" clId="{29D843AE-BB2E-49CA-A8C2-04AFBDC801B4}" dt="2021-11-05T12:29:33.755" v="1654"/>
          <ac:spMkLst>
            <pc:docMk/>
            <pc:sldMk cId="1593920805" sldId="262"/>
            <ac:spMk id="13" creationId="{BF1BD18D-C338-48A8-9540-53ADDDE20A70}"/>
          </ac:spMkLst>
        </pc:spChg>
        <pc:spChg chg="add del mod">
          <ac:chgData name="Mikhail Grigorev" userId="2ca8855c4ee9d474" providerId="LiveId" clId="{29D843AE-BB2E-49CA-A8C2-04AFBDC801B4}" dt="2021-11-05T12:29:33.755" v="1654"/>
          <ac:spMkLst>
            <pc:docMk/>
            <pc:sldMk cId="1593920805" sldId="262"/>
            <ac:spMk id="14" creationId="{7AC825D3-AA39-49F8-A6D3-8066D5C96EF4}"/>
          </ac:spMkLst>
        </pc:spChg>
        <pc:spChg chg="add mod">
          <ac:chgData name="Mikhail Grigorev" userId="2ca8855c4ee9d474" providerId="LiveId" clId="{29D843AE-BB2E-49CA-A8C2-04AFBDC801B4}" dt="2021-11-05T12:30:15.875" v="1680" actId="20577"/>
          <ac:spMkLst>
            <pc:docMk/>
            <pc:sldMk cId="1593920805" sldId="262"/>
            <ac:spMk id="15" creationId="{F7FE4974-7780-49FC-BFE5-E2B999F5A0F2}"/>
          </ac:spMkLst>
        </pc:spChg>
        <pc:spChg chg="add mod">
          <ac:chgData name="Mikhail Grigorev" userId="2ca8855c4ee9d474" providerId="LiveId" clId="{29D843AE-BB2E-49CA-A8C2-04AFBDC801B4}" dt="2021-11-05T12:30:31.608" v="1733" actId="20577"/>
          <ac:spMkLst>
            <pc:docMk/>
            <pc:sldMk cId="1593920805" sldId="262"/>
            <ac:spMk id="16" creationId="{EC98A053-4C4B-47AA-A4A0-3D29FCE6DA94}"/>
          </ac:spMkLst>
        </pc:spChg>
        <pc:spChg chg="mod">
          <ac:chgData name="Mikhail Grigorev" userId="2ca8855c4ee9d474" providerId="LiveId" clId="{29D843AE-BB2E-49CA-A8C2-04AFBDC801B4}" dt="2021-11-05T10:03:05.705" v="302" actId="20577"/>
          <ac:spMkLst>
            <pc:docMk/>
            <pc:sldMk cId="1593920805" sldId="262"/>
            <ac:spMk id="80" creationId="{BC1F9D86-85D8-4FD0-B0D3-47D778722782}"/>
          </ac:spMkLst>
        </pc:spChg>
        <pc:spChg chg="del">
          <ac:chgData name="Mikhail Grigorev" userId="2ca8855c4ee9d474" providerId="LiveId" clId="{29D843AE-BB2E-49CA-A8C2-04AFBDC801B4}" dt="2021-11-05T10:03:03.566" v="300" actId="478"/>
          <ac:spMkLst>
            <pc:docMk/>
            <pc:sldMk cId="1593920805" sldId="262"/>
            <ac:spMk id="81" creationId="{E94F1D24-E4A1-4B59-B57E-A28453963B88}"/>
          </ac:spMkLst>
        </pc:spChg>
        <pc:picChg chg="add del">
          <ac:chgData name="Mikhail Grigorev" userId="2ca8855c4ee9d474" providerId="LiveId" clId="{29D843AE-BB2E-49CA-A8C2-04AFBDC801B4}" dt="2021-11-05T11:16:44.408" v="1431"/>
          <ac:picMkLst>
            <pc:docMk/>
            <pc:sldMk cId="1593920805" sldId="262"/>
            <ac:picMk id="2050" creationId="{6C5F210D-61AF-4E4F-B57D-BB5008B10BE5}"/>
          </ac:picMkLst>
        </pc:picChg>
        <pc:picChg chg="add del">
          <ac:chgData name="Mikhail Grigorev" userId="2ca8855c4ee9d474" providerId="LiveId" clId="{29D843AE-BB2E-49CA-A8C2-04AFBDC801B4}" dt="2021-11-05T10:07:33.462" v="709"/>
          <ac:picMkLst>
            <pc:docMk/>
            <pc:sldMk cId="1593920805" sldId="262"/>
            <ac:picMk id="2050" creationId="{819E2C5F-AABB-4DDF-825D-6EBD77ABC751}"/>
          </ac:picMkLst>
        </pc:picChg>
        <pc:picChg chg="add del">
          <ac:chgData name="Mikhail Grigorev" userId="2ca8855c4ee9d474" providerId="LiveId" clId="{29D843AE-BB2E-49CA-A8C2-04AFBDC801B4}" dt="2021-11-05T10:07:43.474" v="711"/>
          <ac:picMkLst>
            <pc:docMk/>
            <pc:sldMk cId="1593920805" sldId="262"/>
            <ac:picMk id="2052" creationId="{5C897561-790D-45AF-A0E7-54FBEB47D476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1346372204" sldId="264"/>
        </pc:sldMkLst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2121178069" sldId="266"/>
        </pc:sldMkLst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1472106130" sldId="270"/>
        </pc:sldMkLst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460935096" sldId="271"/>
        </pc:sldMkLst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920173932" sldId="275"/>
        </pc:sldMkLst>
      </pc:sldChg>
      <pc:sldChg chg="addSp delSp modSp mod modAnim">
        <pc:chgData name="Mikhail Grigorev" userId="2ca8855c4ee9d474" providerId="LiveId" clId="{29D843AE-BB2E-49CA-A8C2-04AFBDC801B4}" dt="2021-11-18T11:30:37.356" v="3650"/>
        <pc:sldMkLst>
          <pc:docMk/>
          <pc:sldMk cId="2436493926" sldId="276"/>
        </pc:sldMkLst>
        <pc:spChg chg="del mod">
          <ac:chgData name="Mikhail Grigorev" userId="2ca8855c4ee9d474" providerId="LiveId" clId="{29D843AE-BB2E-49CA-A8C2-04AFBDC801B4}" dt="2021-11-18T11:12:24.513" v="3621" actId="478"/>
          <ac:spMkLst>
            <pc:docMk/>
            <pc:sldMk cId="2436493926" sldId="276"/>
            <ac:spMk id="2" creationId="{BCCAEE93-8585-46D4-A7EC-F184E317CB2E}"/>
          </ac:spMkLst>
        </pc:spChg>
        <pc:spChg chg="del mod">
          <ac:chgData name="Mikhail Grigorev" userId="2ca8855c4ee9d474" providerId="LiveId" clId="{29D843AE-BB2E-49CA-A8C2-04AFBDC801B4}" dt="2021-11-05T10:21:51.143" v="1302" actId="478"/>
          <ac:spMkLst>
            <pc:docMk/>
            <pc:sldMk cId="2436493926" sldId="276"/>
            <ac:spMk id="3" creationId="{24AFFC60-19C3-4901-93F7-7AAF4C09F8C6}"/>
          </ac:spMkLst>
        </pc:spChg>
        <pc:spChg chg="add del mod">
          <ac:chgData name="Mikhail Grigorev" userId="2ca8855c4ee9d474" providerId="LiveId" clId="{29D843AE-BB2E-49CA-A8C2-04AFBDC801B4}" dt="2021-11-18T11:13:02.009" v="3629"/>
          <ac:spMkLst>
            <pc:docMk/>
            <pc:sldMk cId="2436493926" sldId="276"/>
            <ac:spMk id="3" creationId="{86CFDD88-3DD0-471A-889A-B65ABB2374A2}"/>
          </ac:spMkLst>
        </pc:spChg>
        <pc:spChg chg="del mod">
          <ac:chgData name="Mikhail Grigorev" userId="2ca8855c4ee9d474" providerId="LiveId" clId="{29D843AE-BB2E-49CA-A8C2-04AFBDC801B4}" dt="2021-11-18T11:26:36.539" v="3636" actId="478"/>
          <ac:spMkLst>
            <pc:docMk/>
            <pc:sldMk cId="2436493926" sldId="276"/>
            <ac:spMk id="4" creationId="{72DA7980-C870-4C9A-84FA-4120D8AF5DE8}"/>
          </ac:spMkLst>
        </pc:spChg>
        <pc:spChg chg="del">
          <ac:chgData name="Mikhail Grigorev" userId="2ca8855c4ee9d474" providerId="LiveId" clId="{29D843AE-BB2E-49CA-A8C2-04AFBDC801B4}" dt="2021-11-05T10:22:11.094" v="1319" actId="478"/>
          <ac:spMkLst>
            <pc:docMk/>
            <pc:sldMk cId="2436493926" sldId="276"/>
            <ac:spMk id="5" creationId="{0DFADE42-1A3F-40C8-A071-E57644F3D843}"/>
          </ac:spMkLst>
        </pc:spChg>
        <pc:spChg chg="del">
          <ac:chgData name="Mikhail Grigorev" userId="2ca8855c4ee9d474" providerId="LiveId" clId="{29D843AE-BB2E-49CA-A8C2-04AFBDC801B4}" dt="2021-11-18T11:26:38.074" v="3637" actId="478"/>
          <ac:spMkLst>
            <pc:docMk/>
            <pc:sldMk cId="2436493926" sldId="276"/>
            <ac:spMk id="6" creationId="{5EDCFF82-B70F-4971-9182-7C3AEA3CFD26}"/>
          </ac:spMkLst>
        </pc:spChg>
        <pc:spChg chg="add del mod">
          <ac:chgData name="Mikhail Grigorev" userId="2ca8855c4ee9d474" providerId="LiveId" clId="{29D843AE-BB2E-49CA-A8C2-04AFBDC801B4}" dt="2021-11-05T10:21:53.206" v="1303" actId="478"/>
          <ac:spMkLst>
            <pc:docMk/>
            <pc:sldMk cId="2436493926" sldId="276"/>
            <ac:spMk id="8" creationId="{D95E4EE1-697B-484C-94BA-453023189BD6}"/>
          </ac:spMkLst>
        </pc:spChg>
        <pc:picChg chg="add mod">
          <ac:chgData name="Mikhail Grigorev" userId="2ca8855c4ee9d474" providerId="LiveId" clId="{29D843AE-BB2E-49CA-A8C2-04AFBDC801B4}" dt="2021-11-18T11:13:30.598" v="3634" actId="1076"/>
          <ac:picMkLst>
            <pc:docMk/>
            <pc:sldMk cId="2436493926" sldId="276"/>
            <ac:picMk id="1026" creationId="{3B8CCF87-0B6C-4593-B51F-98F9A3FB1748}"/>
          </ac:picMkLst>
        </pc:picChg>
        <pc:picChg chg="add del mod">
          <ac:chgData name="Mikhail Grigorev" userId="2ca8855c4ee9d474" providerId="LiveId" clId="{29D843AE-BB2E-49CA-A8C2-04AFBDC801B4}" dt="2021-11-18T11:13:28.118" v="3633" actId="478"/>
          <ac:picMkLst>
            <pc:docMk/>
            <pc:sldMk cId="2436493926" sldId="276"/>
            <ac:picMk id="1028" creationId="{5825C04B-53E7-4042-8588-8F177B3655A7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2243494996" sldId="277"/>
        </pc:sldMkLst>
      </pc:sldChg>
      <pc:sldChg chg="addSp delSp modSp new mod ord modClrScheme modAnim chgLayout">
        <pc:chgData name="Mikhail Grigorev" userId="2ca8855c4ee9d474" providerId="LiveId" clId="{29D843AE-BB2E-49CA-A8C2-04AFBDC801B4}" dt="2021-11-17T21:52:26.333" v="1889"/>
        <pc:sldMkLst>
          <pc:docMk/>
          <pc:sldMk cId="2822096874" sldId="277"/>
        </pc:sldMkLst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2" creationId="{7B65D7CF-73D1-4BB2-9D86-FB03908E1443}"/>
          </ac:spMkLst>
        </pc:spChg>
        <pc:spChg chg="add mod">
          <ac:chgData name="Mikhail Grigorev" userId="2ca8855c4ee9d474" providerId="LiveId" clId="{29D843AE-BB2E-49CA-A8C2-04AFBDC801B4}" dt="2021-11-17T21:46:10.158" v="1835" actId="1076"/>
          <ac:spMkLst>
            <pc:docMk/>
            <pc:sldMk cId="2822096874" sldId="277"/>
            <ac:spMk id="2" creationId="{B70B761D-2F58-4491-9740-8D7FBB638BAC}"/>
          </ac:spMkLst>
        </pc:spChg>
        <pc:spChg chg="add mod">
          <ac:chgData name="Mikhail Grigorev" userId="2ca8855c4ee9d474" providerId="LiveId" clId="{29D843AE-BB2E-49CA-A8C2-04AFBDC801B4}" dt="2021-11-17T21:46:08.500" v="1834" actId="1076"/>
          <ac:spMkLst>
            <pc:docMk/>
            <pc:sldMk cId="2822096874" sldId="277"/>
            <ac:spMk id="3" creationId="{165F1D40-610C-48A6-956C-6D25EA7B9E19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3" creationId="{28CDB6C2-C7BD-4F06-9F6F-EFD2592EE01D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4" creationId="{38FD7F68-1C66-4CAA-AD60-45C6FD2ECCDE}"/>
          </ac:spMkLst>
        </pc:spChg>
        <pc:spChg chg="add mod">
          <ac:chgData name="Mikhail Grigorev" userId="2ca8855c4ee9d474" providerId="LiveId" clId="{29D843AE-BB2E-49CA-A8C2-04AFBDC801B4}" dt="2021-11-17T21:46:01.374" v="1831" actId="1076"/>
          <ac:spMkLst>
            <pc:docMk/>
            <pc:sldMk cId="2822096874" sldId="277"/>
            <ac:spMk id="4" creationId="{AF52E0A2-751B-4CDB-955B-2B577CF11AB9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5" creationId="{16C1DFFD-D7B9-41E5-827E-F9E4BF2096D4}"/>
          </ac:spMkLst>
        </pc:spChg>
        <pc:spChg chg="add mod">
          <ac:chgData name="Mikhail Grigorev" userId="2ca8855c4ee9d474" providerId="LiveId" clId="{29D843AE-BB2E-49CA-A8C2-04AFBDC801B4}" dt="2021-11-17T21:46:06.508" v="1833" actId="1076"/>
          <ac:spMkLst>
            <pc:docMk/>
            <pc:sldMk cId="2822096874" sldId="277"/>
            <ac:spMk id="5" creationId="{A405F305-3530-49C6-A590-98DFD686C301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6" creationId="{0BAD7576-D0CF-4004-876D-4B768CC291C4}"/>
          </ac:spMkLst>
        </pc:spChg>
        <pc:spChg chg="add mod">
          <ac:chgData name="Mikhail Grigorev" userId="2ca8855c4ee9d474" providerId="LiveId" clId="{29D843AE-BB2E-49CA-A8C2-04AFBDC801B4}" dt="2021-11-17T21:46:04.638" v="1832" actId="1076"/>
          <ac:spMkLst>
            <pc:docMk/>
            <pc:sldMk cId="2822096874" sldId="277"/>
            <ac:spMk id="6" creationId="{6C56059A-C81A-4665-A5E9-84FC6D362BF0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7" creationId="{E2CB6E5B-A444-4376-8EDD-43C28185235E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8" creationId="{C9650A14-BA4F-4F5B-B411-ADE661C58F9F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9" creationId="{78EDE58F-AE51-49B1-B110-1BD7B0BC5A39}"/>
          </ac:spMkLst>
        </pc:spChg>
        <pc:spChg chg="del 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10" creationId="{DD917094-E6DD-46F2-A861-A6A787D6DFDB}"/>
          </ac:spMkLst>
        </pc:spChg>
        <pc:spChg chg="mod ord">
          <ac:chgData name="Mikhail Grigorev" userId="2ca8855c4ee9d474" providerId="LiveId" clId="{29D843AE-BB2E-49CA-A8C2-04AFBDC801B4}" dt="2021-11-05T11:04:56.694" v="1345" actId="1076"/>
          <ac:spMkLst>
            <pc:docMk/>
            <pc:sldMk cId="2822096874" sldId="277"/>
            <ac:spMk id="11" creationId="{760E3265-72CB-4F74-8321-4350C31A2214}"/>
          </ac:spMkLst>
        </pc:spChg>
        <pc:spChg chg="del mod ord">
          <ac:chgData name="Mikhail Grigorev" userId="2ca8855c4ee9d474" providerId="LiveId" clId="{29D843AE-BB2E-49CA-A8C2-04AFBDC801B4}" dt="2021-11-05T10:16:39.536" v="982" actId="478"/>
          <ac:spMkLst>
            <pc:docMk/>
            <pc:sldMk cId="2822096874" sldId="277"/>
            <ac:spMk id="12" creationId="{B03B0DE1-C0F0-4D3C-9A17-17D21AFC3D5D}"/>
          </ac:spMkLst>
        </pc:spChg>
        <pc:spChg chg="mod ord">
          <ac:chgData name="Mikhail Grigorev" userId="2ca8855c4ee9d474" providerId="LiveId" clId="{29D843AE-BB2E-49CA-A8C2-04AFBDC801B4}" dt="2021-11-05T10:09:20.041" v="714" actId="700"/>
          <ac:spMkLst>
            <pc:docMk/>
            <pc:sldMk cId="2822096874" sldId="277"/>
            <ac:spMk id="13" creationId="{213BE60D-A755-4BE0-B9BC-527513CBC0F4}"/>
          </ac:spMkLst>
        </pc:spChg>
        <pc:spChg chg="add mod ord">
          <ac:chgData name="Mikhail Grigorev" userId="2ca8855c4ee9d474" providerId="LiveId" clId="{29D843AE-BB2E-49CA-A8C2-04AFBDC801B4}" dt="2021-11-05T10:22:56.283" v="1322" actId="1076"/>
          <ac:spMkLst>
            <pc:docMk/>
            <pc:sldMk cId="2822096874" sldId="277"/>
            <ac:spMk id="14" creationId="{F19B376A-0D95-42B9-8AD8-BE19CBD0D3DD}"/>
          </ac:spMkLst>
        </pc:spChg>
        <pc:spChg chg="add mod ord">
          <ac:chgData name="Mikhail Grigorev" userId="2ca8855c4ee9d474" providerId="LiveId" clId="{29D843AE-BB2E-49CA-A8C2-04AFBDC801B4}" dt="2021-11-05T10:19:52.935" v="1281" actId="20577"/>
          <ac:spMkLst>
            <pc:docMk/>
            <pc:sldMk cId="2822096874" sldId="277"/>
            <ac:spMk id="15" creationId="{EBFFCACC-55E5-400E-8916-B10C20A9162E}"/>
          </ac:spMkLst>
        </pc:spChg>
        <pc:spChg chg="add mod ord">
          <ac:chgData name="Mikhail Grigorev" userId="2ca8855c4ee9d474" providerId="LiveId" clId="{29D843AE-BB2E-49CA-A8C2-04AFBDC801B4}" dt="2021-11-05T11:26:41.412" v="1652" actId="207"/>
          <ac:spMkLst>
            <pc:docMk/>
            <pc:sldMk cId="2822096874" sldId="277"/>
            <ac:spMk id="16" creationId="{6D81B6A8-3DAE-40B1-AFF8-CAEF823A159D}"/>
          </ac:spMkLst>
        </pc:spChg>
        <pc:spChg chg="add mod ord">
          <ac:chgData name="Mikhail Grigorev" userId="2ca8855c4ee9d474" providerId="LiveId" clId="{29D843AE-BB2E-49CA-A8C2-04AFBDC801B4}" dt="2021-11-05T10:19:54.640" v="1284" actId="20577"/>
          <ac:spMkLst>
            <pc:docMk/>
            <pc:sldMk cId="2822096874" sldId="277"/>
            <ac:spMk id="17" creationId="{F1A95B99-AF49-42F9-9332-5A74E109ED42}"/>
          </ac:spMkLst>
        </pc:spChg>
        <pc:spChg chg="add mod ord">
          <ac:chgData name="Mikhail Grigorev" userId="2ca8855c4ee9d474" providerId="LiveId" clId="{29D843AE-BB2E-49CA-A8C2-04AFBDC801B4}" dt="2021-11-05T11:26:41.412" v="1652" actId="207"/>
          <ac:spMkLst>
            <pc:docMk/>
            <pc:sldMk cId="2822096874" sldId="277"/>
            <ac:spMk id="18" creationId="{ABF25CD7-F0BE-4B63-A2F1-2268C38A26E3}"/>
          </ac:spMkLst>
        </pc:spChg>
        <pc:spChg chg="add mod ord">
          <ac:chgData name="Mikhail Grigorev" userId="2ca8855c4ee9d474" providerId="LiveId" clId="{29D843AE-BB2E-49CA-A8C2-04AFBDC801B4}" dt="2021-11-05T10:19:56.363" v="1287" actId="20577"/>
          <ac:spMkLst>
            <pc:docMk/>
            <pc:sldMk cId="2822096874" sldId="277"/>
            <ac:spMk id="19" creationId="{31BE6B00-C849-4A1B-9663-BD205F3EF361}"/>
          </ac:spMkLst>
        </pc:spChg>
        <pc:spChg chg="add mod ord">
          <ac:chgData name="Mikhail Grigorev" userId="2ca8855c4ee9d474" providerId="LiveId" clId="{29D843AE-BB2E-49CA-A8C2-04AFBDC801B4}" dt="2021-11-05T11:26:41.412" v="1652" actId="207"/>
          <ac:spMkLst>
            <pc:docMk/>
            <pc:sldMk cId="2822096874" sldId="277"/>
            <ac:spMk id="20" creationId="{587DDFFC-B707-4A1A-9FDE-D164CA48AB6E}"/>
          </ac:spMkLst>
        </pc:spChg>
        <pc:spChg chg="add mod ord">
          <ac:chgData name="Mikhail Grigorev" userId="2ca8855c4ee9d474" providerId="LiveId" clId="{29D843AE-BB2E-49CA-A8C2-04AFBDC801B4}" dt="2021-11-05T10:19:58.321" v="1290" actId="20577"/>
          <ac:spMkLst>
            <pc:docMk/>
            <pc:sldMk cId="2822096874" sldId="277"/>
            <ac:spMk id="21" creationId="{89BCB943-E03E-4832-A2F2-72D6149CF24F}"/>
          </ac:spMkLst>
        </pc:spChg>
        <pc:spChg chg="add mod ord">
          <ac:chgData name="Mikhail Grigorev" userId="2ca8855c4ee9d474" providerId="LiveId" clId="{29D843AE-BB2E-49CA-A8C2-04AFBDC801B4}" dt="2021-11-05T11:26:41.412" v="1652" actId="207"/>
          <ac:spMkLst>
            <pc:docMk/>
            <pc:sldMk cId="2822096874" sldId="277"/>
            <ac:spMk id="22" creationId="{682234EB-7F44-4231-A72C-B037F25FD055}"/>
          </ac:spMkLst>
        </pc:spChg>
        <pc:spChg chg="add mod">
          <ac:chgData name="Mikhail Grigorev" userId="2ca8855c4ee9d474" providerId="LiveId" clId="{29D843AE-BB2E-49CA-A8C2-04AFBDC801B4}" dt="2021-11-05T10:12:18.439" v="786"/>
          <ac:spMkLst>
            <pc:docMk/>
            <pc:sldMk cId="2822096874" sldId="277"/>
            <ac:spMk id="25" creationId="{542D977D-219F-439C-9B67-D7DFE04CDF13}"/>
          </ac:spMkLst>
        </pc:spChg>
        <pc:spChg chg="add mod">
          <ac:chgData name="Mikhail Grigorev" userId="2ca8855c4ee9d474" providerId="LiveId" clId="{29D843AE-BB2E-49CA-A8C2-04AFBDC801B4}" dt="2021-11-05T10:12:18.439" v="786"/>
          <ac:spMkLst>
            <pc:docMk/>
            <pc:sldMk cId="2822096874" sldId="277"/>
            <ac:spMk id="26" creationId="{8C86507E-7A88-4CAE-B051-557552AB5D78}"/>
          </ac:spMkLst>
        </pc:spChg>
        <pc:picChg chg="add del">
          <ac:chgData name="Mikhail Grigorev" userId="2ca8855c4ee9d474" providerId="LiveId" clId="{29D843AE-BB2E-49CA-A8C2-04AFBDC801B4}" dt="2021-11-05T10:09:26" v="720" actId="478"/>
          <ac:picMkLst>
            <pc:docMk/>
            <pc:sldMk cId="2822096874" sldId="277"/>
            <ac:picMk id="3074" creationId="{507CAC9B-99C9-47F5-B506-B6016090058D}"/>
          </ac:picMkLst>
        </pc:picChg>
        <pc:picChg chg="add mod">
          <ac:chgData name="Mikhail Grigorev" userId="2ca8855c4ee9d474" providerId="LiveId" clId="{29D843AE-BB2E-49CA-A8C2-04AFBDC801B4}" dt="2021-11-05T10:21:26.826" v="1299" actId="1076"/>
          <ac:picMkLst>
            <pc:docMk/>
            <pc:sldMk cId="2822096874" sldId="277"/>
            <ac:picMk id="3076" creationId="{C65A333F-CFE2-4989-B46D-270F0A9B1A4E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2069393026" sldId="278"/>
        </pc:sldMkLst>
      </pc:sldChg>
      <pc:sldChg chg="addSp delSp modSp new mod ord modAnim">
        <pc:chgData name="Mikhail Grigorev" userId="2ca8855c4ee9d474" providerId="LiveId" clId="{29D843AE-BB2E-49CA-A8C2-04AFBDC801B4}" dt="2021-11-17T22:44:25.391" v="2992"/>
        <pc:sldMkLst>
          <pc:docMk/>
          <pc:sldMk cId="2983826475" sldId="278"/>
        </pc:sldMkLst>
        <pc:spChg chg="mod">
          <ac:chgData name="Mikhail Grigorev" userId="2ca8855c4ee9d474" providerId="LiveId" clId="{29D843AE-BB2E-49CA-A8C2-04AFBDC801B4}" dt="2021-11-05T11:09:16.947" v="1375" actId="313"/>
          <ac:spMkLst>
            <pc:docMk/>
            <pc:sldMk cId="2983826475" sldId="278"/>
            <ac:spMk id="2" creationId="{85FEC30A-83DA-4B7B-82F2-38E4B76F2565}"/>
          </ac:spMkLst>
        </pc:spChg>
        <pc:spChg chg="del">
          <ac:chgData name="Mikhail Grigorev" userId="2ca8855c4ee9d474" providerId="LiveId" clId="{29D843AE-BB2E-49CA-A8C2-04AFBDC801B4}" dt="2021-11-05T11:09:19.276" v="1376" actId="478"/>
          <ac:spMkLst>
            <pc:docMk/>
            <pc:sldMk cId="2983826475" sldId="278"/>
            <ac:spMk id="3" creationId="{0E368641-F512-4699-B566-2DE5602D2970}"/>
          </ac:spMkLst>
        </pc:spChg>
        <pc:spChg chg="del">
          <ac:chgData name="Mikhail Grigorev" userId="2ca8855c4ee9d474" providerId="LiveId" clId="{29D843AE-BB2E-49CA-A8C2-04AFBDC801B4}" dt="2021-11-05T11:09:22.738" v="1377" actId="478"/>
          <ac:spMkLst>
            <pc:docMk/>
            <pc:sldMk cId="2983826475" sldId="278"/>
            <ac:spMk id="4" creationId="{282765EF-85C5-4729-B7EC-0B1D0CAC7BA3}"/>
          </ac:spMkLst>
        </pc:spChg>
        <pc:spChg chg="del">
          <ac:chgData name="Mikhail Grigorev" userId="2ca8855c4ee9d474" providerId="LiveId" clId="{29D843AE-BB2E-49CA-A8C2-04AFBDC801B4}" dt="2021-11-05T11:09:25.577" v="1380" actId="478"/>
          <ac:spMkLst>
            <pc:docMk/>
            <pc:sldMk cId="2983826475" sldId="278"/>
            <ac:spMk id="5" creationId="{0B5E8E91-38D7-40AF-BA6F-2D10AD9B029A}"/>
          </ac:spMkLst>
        </pc:spChg>
        <pc:spChg chg="del">
          <ac:chgData name="Mikhail Grigorev" userId="2ca8855c4ee9d474" providerId="LiveId" clId="{29D843AE-BB2E-49CA-A8C2-04AFBDC801B4}" dt="2021-11-05T11:09:28.936" v="1381" actId="478"/>
          <ac:spMkLst>
            <pc:docMk/>
            <pc:sldMk cId="2983826475" sldId="278"/>
            <ac:spMk id="6" creationId="{D4F961EE-71CE-4631-8217-60BA15D9E0EA}"/>
          </ac:spMkLst>
        </pc:spChg>
        <pc:spChg chg="del">
          <ac:chgData name="Mikhail Grigorev" userId="2ca8855c4ee9d474" providerId="LiveId" clId="{29D843AE-BB2E-49CA-A8C2-04AFBDC801B4}" dt="2021-11-05T11:09:23.783" v="1378" actId="478"/>
          <ac:spMkLst>
            <pc:docMk/>
            <pc:sldMk cId="2983826475" sldId="278"/>
            <ac:spMk id="7" creationId="{F2041010-4526-4B72-8987-4D8E9B3F93D8}"/>
          </ac:spMkLst>
        </pc:spChg>
        <pc:spChg chg="del">
          <ac:chgData name="Mikhail Grigorev" userId="2ca8855c4ee9d474" providerId="LiveId" clId="{29D843AE-BB2E-49CA-A8C2-04AFBDC801B4}" dt="2021-11-05T11:09:24.709" v="1379" actId="478"/>
          <ac:spMkLst>
            <pc:docMk/>
            <pc:sldMk cId="2983826475" sldId="278"/>
            <ac:spMk id="8" creationId="{CEE2D1DE-7759-4F6C-9647-A5EBDEBA16AA}"/>
          </ac:spMkLst>
        </pc:spChg>
        <pc:spChg chg="del">
          <ac:chgData name="Mikhail Grigorev" userId="2ca8855c4ee9d474" providerId="LiveId" clId="{29D843AE-BB2E-49CA-A8C2-04AFBDC801B4}" dt="2021-11-05T11:09:30.585" v="1382" actId="478"/>
          <ac:spMkLst>
            <pc:docMk/>
            <pc:sldMk cId="2983826475" sldId="278"/>
            <ac:spMk id="9" creationId="{16DA78B0-E871-4EFA-BF02-C95A1C70A264}"/>
          </ac:spMkLst>
        </pc:spChg>
        <pc:spChg chg="del">
          <ac:chgData name="Mikhail Grigorev" userId="2ca8855c4ee9d474" providerId="LiveId" clId="{29D843AE-BB2E-49CA-A8C2-04AFBDC801B4}" dt="2021-11-05T11:09:31.354" v="1383" actId="478"/>
          <ac:spMkLst>
            <pc:docMk/>
            <pc:sldMk cId="2983826475" sldId="278"/>
            <ac:spMk id="10" creationId="{8EA75F84-A612-4AA6-9F2A-6B95C7763F8E}"/>
          </ac:spMkLst>
        </pc:spChg>
        <pc:spChg chg="mod">
          <ac:chgData name="Mikhail Grigorev" userId="2ca8855c4ee9d474" providerId="LiveId" clId="{29D843AE-BB2E-49CA-A8C2-04AFBDC801B4}" dt="2021-11-05T11:09:39.721" v="1386" actId="20577"/>
          <ac:spMkLst>
            <pc:docMk/>
            <pc:sldMk cId="2983826475" sldId="278"/>
            <ac:spMk id="11" creationId="{C71D9EBD-D58D-4E6F-BCB5-A9A30A3578AC}"/>
          </ac:spMkLst>
        </pc:spChg>
        <pc:spChg chg="del">
          <ac:chgData name="Mikhail Grigorev" userId="2ca8855c4ee9d474" providerId="LiveId" clId="{29D843AE-BB2E-49CA-A8C2-04AFBDC801B4}" dt="2021-11-05T11:09:34.008" v="1384" actId="478"/>
          <ac:spMkLst>
            <pc:docMk/>
            <pc:sldMk cId="2983826475" sldId="278"/>
            <ac:spMk id="12" creationId="{EDC54FDF-2C94-49A8-B82C-37D03014F631}"/>
          </ac:spMkLst>
        </pc:spChg>
        <pc:spChg chg="add del mod ord">
          <ac:chgData name="Mikhail Grigorev" userId="2ca8855c4ee9d474" providerId="LiveId" clId="{29D843AE-BB2E-49CA-A8C2-04AFBDC801B4}" dt="2021-11-05T11:19:48.529" v="1468" actId="478"/>
          <ac:spMkLst>
            <pc:docMk/>
            <pc:sldMk cId="2983826475" sldId="278"/>
            <ac:spMk id="14" creationId="{9DAA7E48-57D1-467D-9860-4F9696B2B738}"/>
          </ac:spMkLst>
        </pc:spChg>
        <pc:spChg chg="add del">
          <ac:chgData name="Mikhail Grigorev" userId="2ca8855c4ee9d474" providerId="LiveId" clId="{29D843AE-BB2E-49CA-A8C2-04AFBDC801B4}" dt="2021-11-05T11:19:46.383" v="1467" actId="11529"/>
          <ac:spMkLst>
            <pc:docMk/>
            <pc:sldMk cId="2983826475" sldId="278"/>
            <ac:spMk id="15" creationId="{9F702E43-23C2-40DF-8286-6D9A18F1AB1C}"/>
          </ac:spMkLst>
        </pc:spChg>
        <pc:spChg chg="add mod ord">
          <ac:chgData name="Mikhail Grigorev" userId="2ca8855c4ee9d474" providerId="LiveId" clId="{29D843AE-BB2E-49CA-A8C2-04AFBDC801B4}" dt="2021-11-17T21:53:07.287" v="1892" actId="14100"/>
          <ac:spMkLst>
            <pc:docMk/>
            <pc:sldMk cId="2983826475" sldId="278"/>
            <ac:spMk id="16" creationId="{85669721-7A97-4A40-951B-21F775E2A084}"/>
          </ac:spMkLst>
        </pc:spChg>
        <pc:picChg chg="add mod">
          <ac:chgData name="Mikhail Grigorev" userId="2ca8855c4ee9d474" providerId="LiveId" clId="{29D843AE-BB2E-49CA-A8C2-04AFBDC801B4}" dt="2021-11-17T21:53:15.919" v="1896" actId="1076"/>
          <ac:picMkLst>
            <pc:docMk/>
            <pc:sldMk cId="2983826475" sldId="278"/>
            <ac:picMk id="3" creationId="{572A33CC-F513-44E1-A63E-50F8FAC2731D}"/>
          </ac:picMkLst>
        </pc:picChg>
        <pc:picChg chg="add mod">
          <ac:chgData name="Mikhail Grigorev" userId="2ca8855c4ee9d474" providerId="LiveId" clId="{29D843AE-BB2E-49CA-A8C2-04AFBDC801B4}" dt="2021-11-05T11:20:57.463" v="1485" actId="1076"/>
          <ac:picMkLst>
            <pc:docMk/>
            <pc:sldMk cId="2983826475" sldId="278"/>
            <ac:picMk id="1026" creationId="{3A1CC893-2DA0-4638-B389-620D0FCAA07A}"/>
          </ac:picMkLst>
        </pc:picChg>
        <pc:picChg chg="add mod">
          <ac:chgData name="Mikhail Grigorev" userId="2ca8855c4ee9d474" providerId="LiveId" clId="{29D843AE-BB2E-49CA-A8C2-04AFBDC801B4}" dt="2021-11-05T11:20:57.463" v="1485" actId="1076"/>
          <ac:picMkLst>
            <pc:docMk/>
            <pc:sldMk cId="2983826475" sldId="278"/>
            <ac:picMk id="1028" creationId="{3C96B6C5-5808-486F-8356-838EAE8BDBC5}"/>
          </ac:picMkLst>
        </pc:picChg>
        <pc:picChg chg="add mod">
          <ac:chgData name="Mikhail Grigorev" userId="2ca8855c4ee9d474" providerId="LiveId" clId="{29D843AE-BB2E-49CA-A8C2-04AFBDC801B4}" dt="2021-11-05T11:20:57.463" v="1485" actId="1076"/>
          <ac:picMkLst>
            <pc:docMk/>
            <pc:sldMk cId="2983826475" sldId="278"/>
            <ac:picMk id="1030" creationId="{D26B9328-EDB4-468A-A68D-33D39D99E355}"/>
          </ac:picMkLst>
        </pc:picChg>
        <pc:picChg chg="add del">
          <ac:chgData name="Mikhail Grigorev" userId="2ca8855c4ee9d474" providerId="LiveId" clId="{29D843AE-BB2E-49CA-A8C2-04AFBDC801B4}" dt="2021-11-05T11:11:16.542" v="1405"/>
          <ac:picMkLst>
            <pc:docMk/>
            <pc:sldMk cId="2983826475" sldId="278"/>
            <ac:picMk id="1032" creationId="{B7297CBD-1BAB-44FD-AD26-AF498832AED9}"/>
          </ac:picMkLst>
        </pc:picChg>
        <pc:picChg chg="add del">
          <ac:chgData name="Mikhail Grigorev" userId="2ca8855c4ee9d474" providerId="LiveId" clId="{29D843AE-BB2E-49CA-A8C2-04AFBDC801B4}" dt="2021-11-05T11:11:22.007" v="1407"/>
          <ac:picMkLst>
            <pc:docMk/>
            <pc:sldMk cId="2983826475" sldId="278"/>
            <ac:picMk id="1034" creationId="{B489FC0C-36AA-4E4A-8860-56EA094EB530}"/>
          </ac:picMkLst>
        </pc:picChg>
        <pc:picChg chg="add del">
          <ac:chgData name="Mikhail Grigorev" userId="2ca8855c4ee9d474" providerId="LiveId" clId="{29D843AE-BB2E-49CA-A8C2-04AFBDC801B4}" dt="2021-11-05T11:11:28.986" v="1409"/>
          <ac:picMkLst>
            <pc:docMk/>
            <pc:sldMk cId="2983826475" sldId="278"/>
            <ac:picMk id="1036" creationId="{313CE3CC-31E3-4861-A6B3-EB24A2CE2AD4}"/>
          </ac:picMkLst>
        </pc:picChg>
        <pc:picChg chg="add del">
          <ac:chgData name="Mikhail Grigorev" userId="2ca8855c4ee9d474" providerId="LiveId" clId="{29D843AE-BB2E-49CA-A8C2-04AFBDC801B4}" dt="2021-11-05T11:11:52.339" v="1411"/>
          <ac:picMkLst>
            <pc:docMk/>
            <pc:sldMk cId="2983826475" sldId="278"/>
            <ac:picMk id="1038" creationId="{D17ED981-DF7E-4FCE-B107-E582EFA080F1}"/>
          </ac:picMkLst>
        </pc:picChg>
        <pc:picChg chg="add del">
          <ac:chgData name="Mikhail Grigorev" userId="2ca8855c4ee9d474" providerId="LiveId" clId="{29D843AE-BB2E-49CA-A8C2-04AFBDC801B4}" dt="2021-11-05T11:11:59.866" v="1413"/>
          <ac:picMkLst>
            <pc:docMk/>
            <pc:sldMk cId="2983826475" sldId="278"/>
            <ac:picMk id="1040" creationId="{98154221-606B-44A0-A976-1A342FA04C2D}"/>
          </ac:picMkLst>
        </pc:picChg>
        <pc:picChg chg="add del">
          <ac:chgData name="Mikhail Grigorev" userId="2ca8855c4ee9d474" providerId="LiveId" clId="{29D843AE-BB2E-49CA-A8C2-04AFBDC801B4}" dt="2021-11-05T11:12:17.643" v="1415"/>
          <ac:picMkLst>
            <pc:docMk/>
            <pc:sldMk cId="2983826475" sldId="278"/>
            <ac:picMk id="1042" creationId="{6CBF0FC3-671F-4AF4-9A8F-F47C12ED15C7}"/>
          </ac:picMkLst>
        </pc:picChg>
        <pc:picChg chg="add del">
          <ac:chgData name="Mikhail Grigorev" userId="2ca8855c4ee9d474" providerId="LiveId" clId="{29D843AE-BB2E-49CA-A8C2-04AFBDC801B4}" dt="2021-11-05T11:12:32.129" v="1417"/>
          <ac:picMkLst>
            <pc:docMk/>
            <pc:sldMk cId="2983826475" sldId="278"/>
            <ac:picMk id="1044" creationId="{ED6EDC85-573C-4128-8909-1860C8FD0AF1}"/>
          </ac:picMkLst>
        </pc:picChg>
        <pc:picChg chg="add del">
          <ac:chgData name="Mikhail Grigorev" userId="2ca8855c4ee9d474" providerId="LiveId" clId="{29D843AE-BB2E-49CA-A8C2-04AFBDC801B4}" dt="2021-11-05T11:12:55.015" v="1419"/>
          <ac:picMkLst>
            <pc:docMk/>
            <pc:sldMk cId="2983826475" sldId="278"/>
            <ac:picMk id="1046" creationId="{63E97641-407C-42F4-BF87-706D76759C98}"/>
          </ac:picMkLst>
        </pc:picChg>
        <pc:picChg chg="add del">
          <ac:chgData name="Mikhail Grigorev" userId="2ca8855c4ee9d474" providerId="LiveId" clId="{29D843AE-BB2E-49CA-A8C2-04AFBDC801B4}" dt="2021-11-05T11:13:01.881" v="1421"/>
          <ac:picMkLst>
            <pc:docMk/>
            <pc:sldMk cId="2983826475" sldId="278"/>
            <ac:picMk id="1048" creationId="{8FBA06CF-D5A8-4D3D-9263-A8E9157224A9}"/>
          </ac:picMkLst>
        </pc:picChg>
        <pc:picChg chg="add del mod">
          <ac:chgData name="Mikhail Grigorev" userId="2ca8855c4ee9d474" providerId="LiveId" clId="{29D843AE-BB2E-49CA-A8C2-04AFBDC801B4}" dt="2021-11-05T11:13:16.029" v="1425"/>
          <ac:picMkLst>
            <pc:docMk/>
            <pc:sldMk cId="2983826475" sldId="278"/>
            <ac:picMk id="1050" creationId="{74EA94B0-1C9E-4477-8AA4-D52EEB66B91D}"/>
          </ac:picMkLst>
        </pc:picChg>
        <pc:picChg chg="add mod">
          <ac:chgData name="Mikhail Grigorev" userId="2ca8855c4ee9d474" providerId="LiveId" clId="{29D843AE-BB2E-49CA-A8C2-04AFBDC801B4}" dt="2021-11-05T11:20:57.463" v="1485" actId="1076"/>
          <ac:picMkLst>
            <pc:docMk/>
            <pc:sldMk cId="2983826475" sldId="278"/>
            <ac:picMk id="1052" creationId="{12D77988-69D5-46D7-B358-10674671B0C1}"/>
          </ac:picMkLst>
        </pc:picChg>
        <pc:picChg chg="add mod">
          <ac:chgData name="Mikhail Grigorev" userId="2ca8855c4ee9d474" providerId="LiveId" clId="{29D843AE-BB2E-49CA-A8C2-04AFBDC801B4}" dt="2021-11-05T11:20:57.463" v="1485" actId="1076"/>
          <ac:picMkLst>
            <pc:docMk/>
            <pc:sldMk cId="2983826475" sldId="278"/>
            <ac:picMk id="1054" creationId="{B9FEFD49-AC6A-45EE-9E5D-31287908A85B}"/>
          </ac:picMkLst>
        </pc:picChg>
      </pc:sldChg>
      <pc:sldChg chg="addSp delSp modSp new mod modClrScheme delAnim modAnim chgLayout">
        <pc:chgData name="Mikhail Grigorev" userId="2ca8855c4ee9d474" providerId="LiveId" clId="{29D843AE-BB2E-49CA-A8C2-04AFBDC801B4}" dt="2021-11-18T10:51:38.043" v="3595"/>
        <pc:sldMkLst>
          <pc:docMk/>
          <pc:sldMk cId="4067733560" sldId="279"/>
        </pc:sldMkLst>
        <pc:spChg chg="add del mod">
          <ac:chgData name="Mikhail Grigorev" userId="2ca8855c4ee9d474" providerId="LiveId" clId="{29D843AE-BB2E-49CA-A8C2-04AFBDC801B4}" dt="2021-11-17T18:54:45.947" v="1747" actId="478"/>
          <ac:spMkLst>
            <pc:docMk/>
            <pc:sldMk cId="4067733560" sldId="279"/>
            <ac:spMk id="2" creationId="{82FE6147-F105-4727-9DE2-60454043FA42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2" creationId="{C329F655-F4E6-410B-B115-D95F57F2BB85}"/>
          </ac:spMkLst>
        </pc:spChg>
        <pc:spChg chg="add del mod">
          <ac:chgData name="Mikhail Grigorev" userId="2ca8855c4ee9d474" providerId="LiveId" clId="{29D843AE-BB2E-49CA-A8C2-04AFBDC801B4}" dt="2021-11-18T07:37:52.357" v="3010" actId="478"/>
          <ac:spMkLst>
            <pc:docMk/>
            <pc:sldMk cId="4067733560" sldId="279"/>
            <ac:spMk id="2" creationId="{F85E1AA0-39F0-4AF0-9B75-83B6390A6FFB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3" creationId="{FBB2F3CF-D990-4257-A781-B0BD8F7D8B07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4" creationId="{ED1CD8B4-B116-41BC-B96D-E0C4FA036539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5" creationId="{9D251264-E3AA-4DAF-AF11-70D3F8FB11AF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6" creationId="{1A8900E3-DBC0-4B18-99A5-88852FFD19EA}"/>
          </ac:spMkLst>
        </pc:spChg>
        <pc:spChg chg="add mod">
          <ac:chgData name="Mikhail Grigorev" userId="2ca8855c4ee9d474" providerId="LiveId" clId="{29D843AE-BB2E-49CA-A8C2-04AFBDC801B4}" dt="2021-11-18T10:08:45.212" v="3271" actId="1076"/>
          <ac:spMkLst>
            <pc:docMk/>
            <pc:sldMk cId="4067733560" sldId="279"/>
            <ac:spMk id="6" creationId="{3F5A8F7D-9856-40AC-B6D0-CBF8F729F07D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7" creationId="{9A913C59-C033-49EE-A87C-FBE3610298AD}"/>
          </ac:spMkLst>
        </pc:spChg>
        <pc:spChg chg="add del mod">
          <ac:chgData name="Mikhail Grigorev" userId="2ca8855c4ee9d474" providerId="LiveId" clId="{29D843AE-BB2E-49CA-A8C2-04AFBDC801B4}" dt="2021-11-17T18:54:45.947" v="1747" actId="478"/>
          <ac:spMkLst>
            <pc:docMk/>
            <pc:sldMk cId="4067733560" sldId="279"/>
            <ac:spMk id="8" creationId="{2F15BA91-179D-4F91-A0EB-9FFEE4922B0C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8" creationId="{6BC3B8DE-5AE6-43C2-A7FB-547FE2648A41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9" creationId="{4125889C-290B-4714-986B-1229F186EAFE}"/>
          </ac:spMkLst>
        </pc:spChg>
        <pc:spChg chg="del mod ord">
          <ac:chgData name="Mikhail Grigorev" userId="2ca8855c4ee9d474" providerId="LiveId" clId="{29D843AE-BB2E-49CA-A8C2-04AFBDC801B4}" dt="2021-11-05T11:24:41.698" v="1614" actId="700"/>
          <ac:spMkLst>
            <pc:docMk/>
            <pc:sldMk cId="4067733560" sldId="279"/>
            <ac:spMk id="10" creationId="{673174FB-9361-4BF8-92C6-0DAB819F7358}"/>
          </ac:spMkLst>
        </pc:spChg>
        <pc:spChg chg="mod ord">
          <ac:chgData name="Mikhail Grigorev" userId="2ca8855c4ee9d474" providerId="LiveId" clId="{29D843AE-BB2E-49CA-A8C2-04AFBDC801B4}" dt="2021-11-17T22:02:53.954" v="2083" actId="20577"/>
          <ac:spMkLst>
            <pc:docMk/>
            <pc:sldMk cId="4067733560" sldId="279"/>
            <ac:spMk id="11" creationId="{F71C2A58-AC6B-428D-868A-E802BF39D484}"/>
          </ac:spMkLst>
        </pc:spChg>
        <pc:spChg chg="mod ord">
          <ac:chgData name="Mikhail Grigorev" userId="2ca8855c4ee9d474" providerId="LiveId" clId="{29D843AE-BB2E-49CA-A8C2-04AFBDC801B4}" dt="2021-11-17T22:02:51.644" v="2081" actId="20577"/>
          <ac:spMkLst>
            <pc:docMk/>
            <pc:sldMk cId="4067733560" sldId="279"/>
            <ac:spMk id="12" creationId="{099F7229-AB5F-4439-BA7F-4D56ED975A1E}"/>
          </ac:spMkLst>
        </pc:spChg>
        <pc:spChg chg="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3" creationId="{779F1237-4EB8-42AA-A86A-71D36D19CAC5}"/>
          </ac:spMkLst>
        </pc:spChg>
        <pc:spChg chg="add del mod">
          <ac:chgData name="Mikhail Grigorev" userId="2ca8855c4ee9d474" providerId="LiveId" clId="{29D843AE-BB2E-49CA-A8C2-04AFBDC801B4}" dt="2021-11-18T10:04:24.817" v="3214" actId="478"/>
          <ac:spMkLst>
            <pc:docMk/>
            <pc:sldMk cId="4067733560" sldId="279"/>
            <ac:spMk id="14" creationId="{61033D62-D88D-4099-92C2-64475EF10CDA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4" creationId="{CDBB2DC4-820B-4D15-8420-04489B2946EC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5" creationId="{4C4055F7-9DF1-45CC-89BF-F8E795AFF4B1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6" creationId="{8866297D-1E4A-4FA6-B3AE-A798BE0943B3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7" creationId="{BC773290-64E7-4AC6-812C-774846B5812E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8" creationId="{D0237805-110E-4A2F-8452-433EB4ABAD66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19" creationId="{E1B339D5-489F-45D1-9FE2-F388376C7089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0" creationId="{081D2B31-B091-481B-86AB-E0A6A3527BC9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1" creationId="{AC77B77F-5F50-4AFB-8D46-DE2F6776D125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2" creationId="{BD6CF210-7FE7-4B2F-9F5C-CC0FA635898D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3" creationId="{C743D331-43AC-49F2-A01F-C0E753F2BA51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4" creationId="{EAB3BE9B-31A8-45D5-90DF-4AF78C548CD0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5" creationId="{0EC4F19F-0F8E-4B54-9479-4BF7145DAFBC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6" creationId="{EC0C1709-C759-4B30-9D76-D4AADB345470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7" creationId="{5F56475F-289F-4A6F-95E6-4376A468FCE5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8" creationId="{BFEE923A-0692-4991-B15F-2B22CF560A56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29" creationId="{4404DC14-834E-4817-8DA2-B761C19B6DC6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0" creationId="{22C678DD-3939-42E9-952A-6E8D78C7B0FC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1" creationId="{416C9846-E81E-4591-A126-5BC926B22B37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2" creationId="{7E6F2D10-C8FA-4A33-ACFE-3DF864BE0146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3" creationId="{3FCC3CF4-3D10-41B4-AA99-100F2B58DA9A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4" creationId="{AED7621E-AF22-4A42-9351-6927AEDE6F14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5" creationId="{AA0FF4ED-D744-4B3A-80BC-A7A4CAF25790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6" creationId="{92329987-FFD6-452D-9158-DDD6CBEDB8BD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7" creationId="{7960C981-2453-4D84-A98D-3C01DB6CBCE5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8" creationId="{07918CA2-3FF1-4BB1-BC91-99E113D79B49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39" creationId="{A4CCEEA9-3D21-4599-A378-A088C3019D64}"/>
          </ac:spMkLst>
        </pc:spChg>
        <pc:spChg chg="add del mod ord">
          <ac:chgData name="Mikhail Grigorev" userId="2ca8855c4ee9d474" providerId="LiveId" clId="{29D843AE-BB2E-49CA-A8C2-04AFBDC801B4}" dt="2021-11-05T11:24:57.430" v="1615" actId="700"/>
          <ac:spMkLst>
            <pc:docMk/>
            <pc:sldMk cId="4067733560" sldId="279"/>
            <ac:spMk id="40" creationId="{FF970426-5F72-4F49-A8E1-EF103DF311CF}"/>
          </ac:spMkLst>
        </pc:spChg>
        <pc:spChg chg="add mod ord">
          <ac:chgData name="Mikhail Grigorev" userId="2ca8855c4ee9d474" providerId="LiveId" clId="{29D843AE-BB2E-49CA-A8C2-04AFBDC801B4}" dt="2021-11-18T08:03:14.017" v="3123"/>
          <ac:spMkLst>
            <pc:docMk/>
            <pc:sldMk cId="4067733560" sldId="279"/>
            <ac:spMk id="41" creationId="{CAA0C515-03B9-4131-9EDB-2CE0BCD052F8}"/>
          </ac:spMkLst>
        </pc:spChg>
        <pc:spChg chg="add del mod ord">
          <ac:chgData name="Mikhail Grigorev" userId="2ca8855c4ee9d474" providerId="LiveId" clId="{29D843AE-BB2E-49CA-A8C2-04AFBDC801B4}" dt="2021-11-17T21:56:47.997" v="1943" actId="478"/>
          <ac:spMkLst>
            <pc:docMk/>
            <pc:sldMk cId="4067733560" sldId="279"/>
            <ac:spMk id="42" creationId="{1F25C6B3-3156-4F76-87A9-17AB86C063B2}"/>
          </ac:spMkLst>
        </pc:spChg>
        <pc:graphicFrameChg chg="add mod">
          <ac:chgData name="Mikhail Grigorev" userId="2ca8855c4ee9d474" providerId="LiveId" clId="{29D843AE-BB2E-49CA-A8C2-04AFBDC801B4}" dt="2021-11-18T10:07:11.492" v="3261" actId="14100"/>
          <ac:graphicFrameMkLst>
            <pc:docMk/>
            <pc:sldMk cId="4067733560" sldId="279"/>
            <ac:graphicFrameMk id="5" creationId="{079DFC52-0D58-4DDF-AEAD-20EA1747A53C}"/>
          </ac:graphicFrameMkLst>
        </pc:graphicFrameChg>
        <pc:graphicFrameChg chg="add del mod">
          <ac:chgData name="Mikhail Grigorev" userId="2ca8855c4ee9d474" providerId="LiveId" clId="{29D843AE-BB2E-49CA-A8C2-04AFBDC801B4}" dt="2021-11-18T10:03:05.370" v="3202"/>
          <ac:graphicFrameMkLst>
            <pc:docMk/>
            <pc:sldMk cId="4067733560" sldId="279"/>
            <ac:graphicFrameMk id="15" creationId="{47A7B318-9D36-4FEC-95AA-5C3EBC7EB520}"/>
          </ac:graphicFrameMkLst>
        </pc:graphicFrameChg>
        <pc:graphicFrameChg chg="add del mod">
          <ac:chgData name="Mikhail Grigorev" userId="2ca8855c4ee9d474" providerId="LiveId" clId="{29D843AE-BB2E-49CA-A8C2-04AFBDC801B4}" dt="2021-11-18T10:04:06.329" v="3212" actId="478"/>
          <ac:graphicFrameMkLst>
            <pc:docMk/>
            <pc:sldMk cId="4067733560" sldId="279"/>
            <ac:graphicFrameMk id="16" creationId="{E57E2534-167D-4CD4-8A84-480D7C87B7E0}"/>
          </ac:graphicFrameMkLst>
        </pc:graphicFrameChg>
        <pc:picChg chg="add mod modCrop">
          <ac:chgData name="Mikhail Grigorev" userId="2ca8855c4ee9d474" providerId="LiveId" clId="{29D843AE-BB2E-49CA-A8C2-04AFBDC801B4}" dt="2021-11-18T10:08:45.212" v="3271" actId="1076"/>
          <ac:picMkLst>
            <pc:docMk/>
            <pc:sldMk cId="4067733560" sldId="279"/>
            <ac:picMk id="3" creationId="{FB36B116-3168-4AA3-8975-3F4B6A45E8FC}"/>
          </ac:picMkLst>
        </pc:picChg>
        <pc:picChg chg="add del mod">
          <ac:chgData name="Mikhail Grigorev" userId="2ca8855c4ee9d474" providerId="LiveId" clId="{29D843AE-BB2E-49CA-A8C2-04AFBDC801B4}" dt="2021-11-18T08:11:53.636" v="3129" actId="478"/>
          <ac:picMkLst>
            <pc:docMk/>
            <pc:sldMk cId="4067733560" sldId="279"/>
            <ac:picMk id="8" creationId="{710E6721-0526-4C8E-8BD6-71DDB0940708}"/>
          </ac:picMkLst>
        </pc:picChg>
        <pc:picChg chg="add del mod">
          <ac:chgData name="Mikhail Grigorev" userId="2ca8855c4ee9d474" providerId="LiveId" clId="{29D843AE-BB2E-49CA-A8C2-04AFBDC801B4}" dt="2021-11-18T10:04:25.462" v="3215" actId="478"/>
          <ac:picMkLst>
            <pc:docMk/>
            <pc:sldMk cId="4067733560" sldId="279"/>
            <ac:picMk id="10" creationId="{35CE56DE-A2A3-4BC9-836F-CACC93008FCE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1417396711" sldId="280"/>
        </pc:sldMkLst>
      </pc:sldChg>
      <pc:sldChg chg="addSp delSp modSp new del mod ord modClrScheme chgLayout">
        <pc:chgData name="Mikhail Grigorev" userId="2ca8855c4ee9d474" providerId="LiveId" clId="{29D843AE-BB2E-49CA-A8C2-04AFBDC801B4}" dt="2021-11-18T08:16:06.496" v="3149" actId="47"/>
        <pc:sldMkLst>
          <pc:docMk/>
          <pc:sldMk cId="1882260372" sldId="280"/>
        </pc:sldMkLst>
        <pc:spChg chg="mod ord">
          <ac:chgData name="Mikhail Grigorev" userId="2ca8855c4ee9d474" providerId="LiveId" clId="{29D843AE-BB2E-49CA-A8C2-04AFBDC801B4}" dt="2021-11-18T07:20:28.717" v="2996" actId="20577"/>
          <ac:spMkLst>
            <pc:docMk/>
            <pc:sldMk cId="1882260372" sldId="280"/>
            <ac:spMk id="2" creationId="{FE207479-B7AB-4EF6-959F-DDBD2DB93DE6}"/>
          </ac:spMkLst>
        </pc:spChg>
        <pc:spChg chg="add del mod ord">
          <ac:chgData name="Mikhail Grigorev" userId="2ca8855c4ee9d474" providerId="LiveId" clId="{29D843AE-BB2E-49CA-A8C2-04AFBDC801B4}" dt="2021-11-05T11:26:15.212" v="1646" actId="700"/>
          <ac:spMkLst>
            <pc:docMk/>
            <pc:sldMk cId="1882260372" sldId="280"/>
            <ac:spMk id="3" creationId="{57A6C381-C348-4FA0-8624-2AFFC81E145B}"/>
          </ac:spMkLst>
        </pc:spChg>
        <pc:spChg chg="mod ord">
          <ac:chgData name="Mikhail Grigorev" userId="2ca8855c4ee9d474" providerId="LiveId" clId="{29D843AE-BB2E-49CA-A8C2-04AFBDC801B4}" dt="2021-11-17T22:03:08.922" v="2105" actId="20577"/>
          <ac:spMkLst>
            <pc:docMk/>
            <pc:sldMk cId="1882260372" sldId="280"/>
            <ac:spMk id="4" creationId="{94B834DE-7D71-4435-900A-C048D0535113}"/>
          </ac:spMkLst>
        </pc:spChg>
        <pc:spChg chg="mod ord">
          <ac:chgData name="Mikhail Grigorev" userId="2ca8855c4ee9d474" providerId="LiveId" clId="{29D843AE-BB2E-49CA-A8C2-04AFBDC801B4}" dt="2021-11-17T22:03:11.565" v="2113" actId="20577"/>
          <ac:spMkLst>
            <pc:docMk/>
            <pc:sldMk cId="1882260372" sldId="280"/>
            <ac:spMk id="5" creationId="{1A16295F-6D93-4E8D-AA47-D60DF73D8AE6}"/>
          </ac:spMkLst>
        </pc:spChg>
        <pc:spChg chg="mod ord">
          <ac:chgData name="Mikhail Grigorev" userId="2ca8855c4ee9d474" providerId="LiveId" clId="{29D843AE-BB2E-49CA-A8C2-04AFBDC801B4}" dt="2021-11-05T11:26:17.889" v="1647" actId="700"/>
          <ac:spMkLst>
            <pc:docMk/>
            <pc:sldMk cId="1882260372" sldId="280"/>
            <ac:spMk id="6" creationId="{EC1924EB-A817-4C7E-A024-A10FC422F9D7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7" creationId="{30F2C5CD-48BE-402A-8B6A-FA9335347F67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8" creationId="{8095F516-A536-44A3-9B51-0373D1292CC6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9" creationId="{DDB17EB7-5C74-4A5C-A567-B71A57F79207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0" creationId="{1DB8B720-87CA-400E-8724-ED8D9DA1E1A5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1" creationId="{7E9C0F78-B6FC-4D5B-96C2-251098601E9E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2" creationId="{52EB316B-B44C-4A03-BD7B-8D9B9A1709AB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3" creationId="{24E74DA8-4213-4DBF-B115-DE02BB8ED4A2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4" creationId="{1254B26B-6858-40E7-B51E-91C24993FE33}"/>
          </ac:spMkLst>
        </pc:spChg>
        <pc:spChg chg="add mod">
          <ac:chgData name="Mikhail Grigorev" userId="2ca8855c4ee9d474" providerId="LiveId" clId="{29D843AE-BB2E-49CA-A8C2-04AFBDC801B4}" dt="2021-11-17T22:41:21.639" v="2963" actId="207"/>
          <ac:spMkLst>
            <pc:docMk/>
            <pc:sldMk cId="1882260372" sldId="280"/>
            <ac:spMk id="14" creationId="{F64ECAF5-3792-4D9D-85D2-D79F42F3D3D9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5" creationId="{3E4C9B84-7168-482F-A146-A7AC179E0952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6" creationId="{8AB44066-5A8C-4636-B8A5-7A0AC8CF402A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7" creationId="{FC867E3D-8733-4BDB-AFC9-93580577E160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8" creationId="{FA559CDB-1445-401A-82D3-273C51143FC2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19" creationId="{CA2484B2-533E-435E-9456-A443466A2C33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20" creationId="{D496195D-8A69-4E69-9A86-2C0D9E40EE36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21" creationId="{4689CBEC-0C83-4CDF-BE05-CFDFEAC67B1A}"/>
          </ac:spMkLst>
        </pc:spChg>
        <pc:spChg chg="add del mod ord">
          <ac:chgData name="Mikhail Grigorev" userId="2ca8855c4ee9d474" providerId="LiveId" clId="{29D843AE-BB2E-49CA-A8C2-04AFBDC801B4}" dt="2021-11-05T11:26:12.827" v="1645" actId="700"/>
          <ac:spMkLst>
            <pc:docMk/>
            <pc:sldMk cId="1882260372" sldId="280"/>
            <ac:spMk id="22" creationId="{62179B1E-46C3-4389-8F8A-8F9F951F1F3F}"/>
          </ac:spMkLst>
        </pc:spChg>
        <pc:spChg chg="add del mod ord">
          <ac:chgData name="Mikhail Grigorev" userId="2ca8855c4ee9d474" providerId="LiveId" clId="{29D843AE-BB2E-49CA-A8C2-04AFBDC801B4}" dt="2021-11-17T22:06:13.924" v="2173" actId="478"/>
          <ac:spMkLst>
            <pc:docMk/>
            <pc:sldMk cId="1882260372" sldId="280"/>
            <ac:spMk id="23" creationId="{0E41F0FF-C4AE-497C-B4FD-60963957A852}"/>
          </ac:spMkLst>
        </pc:spChg>
        <pc:spChg chg="add del mod ord">
          <ac:chgData name="Mikhail Grigorev" userId="2ca8855c4ee9d474" providerId="LiveId" clId="{29D843AE-BB2E-49CA-A8C2-04AFBDC801B4}" dt="2021-11-17T22:06:15.062" v="2174" actId="478"/>
          <ac:spMkLst>
            <pc:docMk/>
            <pc:sldMk cId="1882260372" sldId="280"/>
            <ac:spMk id="24" creationId="{E4515773-B7B5-47F3-937B-1622C375E07B}"/>
          </ac:spMkLst>
        </pc:spChg>
        <pc:spChg chg="add del mod ord">
          <ac:chgData name="Mikhail Grigorev" userId="2ca8855c4ee9d474" providerId="LiveId" clId="{29D843AE-BB2E-49CA-A8C2-04AFBDC801B4}" dt="2021-11-17T22:06:12.876" v="2172" actId="478"/>
          <ac:spMkLst>
            <pc:docMk/>
            <pc:sldMk cId="1882260372" sldId="280"/>
            <ac:spMk id="25" creationId="{C9E82CB5-541B-4CF6-BA09-A803AE629055}"/>
          </ac:spMkLst>
        </pc:spChg>
        <pc:spChg chg="add del mod ord">
          <ac:chgData name="Mikhail Grigorev" userId="2ca8855c4ee9d474" providerId="LiveId" clId="{29D843AE-BB2E-49CA-A8C2-04AFBDC801B4}" dt="2021-11-17T22:06:12.196" v="2171" actId="478"/>
          <ac:spMkLst>
            <pc:docMk/>
            <pc:sldMk cId="1882260372" sldId="280"/>
            <ac:spMk id="26" creationId="{C844BD18-078D-4721-8CFC-228FB062AD7A}"/>
          </ac:spMkLst>
        </pc:spChg>
        <pc:spChg chg="add del mod ord">
          <ac:chgData name="Mikhail Grigorev" userId="2ca8855c4ee9d474" providerId="LiveId" clId="{29D843AE-BB2E-49CA-A8C2-04AFBDC801B4}" dt="2021-11-17T22:06:16.284" v="2175" actId="478"/>
          <ac:spMkLst>
            <pc:docMk/>
            <pc:sldMk cId="1882260372" sldId="280"/>
            <ac:spMk id="27" creationId="{A34DB42E-FEAF-4AD7-9A63-55BF82D5C901}"/>
          </ac:spMkLst>
        </pc:spChg>
        <pc:spChg chg="add del mod ord">
          <ac:chgData name="Mikhail Grigorev" userId="2ca8855c4ee9d474" providerId="LiveId" clId="{29D843AE-BB2E-49CA-A8C2-04AFBDC801B4}" dt="2021-11-17T22:06:17.851" v="2176" actId="478"/>
          <ac:spMkLst>
            <pc:docMk/>
            <pc:sldMk cId="1882260372" sldId="280"/>
            <ac:spMk id="28" creationId="{118B0DF3-EC6C-4757-BD17-E877D9DC965F}"/>
          </ac:spMkLst>
        </pc:spChg>
        <pc:spChg chg="add del mod ord">
          <ac:chgData name="Mikhail Grigorev" userId="2ca8855c4ee9d474" providerId="LiveId" clId="{29D843AE-BB2E-49CA-A8C2-04AFBDC801B4}" dt="2021-11-17T22:06:09.719" v="2169" actId="478"/>
          <ac:spMkLst>
            <pc:docMk/>
            <pc:sldMk cId="1882260372" sldId="280"/>
            <ac:spMk id="29" creationId="{E7402072-2EE0-470D-9A49-A3F2638B18F7}"/>
          </ac:spMkLst>
        </pc:spChg>
        <pc:spChg chg="add del mod ord">
          <ac:chgData name="Mikhail Grigorev" userId="2ca8855c4ee9d474" providerId="LiveId" clId="{29D843AE-BB2E-49CA-A8C2-04AFBDC801B4}" dt="2021-11-17T22:06:10.575" v="2170" actId="478"/>
          <ac:spMkLst>
            <pc:docMk/>
            <pc:sldMk cId="1882260372" sldId="280"/>
            <ac:spMk id="30" creationId="{EAD36C49-1D36-4DFA-9304-BCD5612C9D1E}"/>
          </ac:spMkLst>
        </pc:spChg>
      </pc:sldChg>
      <pc:sldChg chg="addSp delSp modSp new mod modAnim chgLayout">
        <pc:chgData name="Mikhail Grigorev" userId="2ca8855c4ee9d474" providerId="LiveId" clId="{29D843AE-BB2E-49CA-A8C2-04AFBDC801B4}" dt="2021-11-18T08:18:10.929" v="3168" actId="27918"/>
        <pc:sldMkLst>
          <pc:docMk/>
          <pc:sldMk cId="139275125" sldId="281"/>
        </pc:sldMkLst>
        <pc:spChg chg="del mod ord">
          <ac:chgData name="Mikhail Grigorev" userId="2ca8855c4ee9d474" providerId="LiveId" clId="{29D843AE-BB2E-49CA-A8C2-04AFBDC801B4}" dt="2021-11-05T11:25:43.241" v="1631" actId="700"/>
          <ac:spMkLst>
            <pc:docMk/>
            <pc:sldMk cId="139275125" sldId="281"/>
            <ac:spMk id="2" creationId="{45589F80-77DF-483C-83E9-328446EE1415}"/>
          </ac:spMkLst>
        </pc:spChg>
        <pc:spChg chg="del">
          <ac:chgData name="Mikhail Grigorev" userId="2ca8855c4ee9d474" providerId="LiveId" clId="{29D843AE-BB2E-49CA-A8C2-04AFBDC801B4}" dt="2021-11-05T11:25:43.241" v="1631" actId="700"/>
          <ac:spMkLst>
            <pc:docMk/>
            <pc:sldMk cId="139275125" sldId="281"/>
            <ac:spMk id="3" creationId="{01BA953C-290A-40FF-9D3E-AB0790DF479F}"/>
          </ac:spMkLst>
        </pc:spChg>
        <pc:spChg chg="mod ord">
          <ac:chgData name="Mikhail Grigorev" userId="2ca8855c4ee9d474" providerId="LiveId" clId="{29D843AE-BB2E-49CA-A8C2-04AFBDC801B4}" dt="2021-11-17T22:03:05.811" v="2103" actId="20577"/>
          <ac:spMkLst>
            <pc:docMk/>
            <pc:sldMk cId="139275125" sldId="281"/>
            <ac:spMk id="4" creationId="{5199FBCB-205D-4BB8-AAF2-EF273024F30C}"/>
          </ac:spMkLst>
        </pc:spChg>
        <pc:spChg chg="mod ord">
          <ac:chgData name="Mikhail Grigorev" userId="2ca8855c4ee9d474" providerId="LiveId" clId="{29D843AE-BB2E-49CA-A8C2-04AFBDC801B4}" dt="2021-11-17T22:03:03.458" v="2101" actId="20577"/>
          <ac:spMkLst>
            <pc:docMk/>
            <pc:sldMk cId="139275125" sldId="281"/>
            <ac:spMk id="5" creationId="{4B5A196D-CE6A-4138-B36B-423DC3EFF510}"/>
          </ac:spMkLst>
        </pc:spChg>
        <pc:spChg chg="mod ord">
          <ac:chgData name="Mikhail Grigorev" userId="2ca8855c4ee9d474" providerId="LiveId" clId="{29D843AE-BB2E-49CA-A8C2-04AFBDC801B4}" dt="2021-11-05T11:25:43.241" v="1631" actId="700"/>
          <ac:spMkLst>
            <pc:docMk/>
            <pc:sldMk cId="139275125" sldId="281"/>
            <ac:spMk id="6" creationId="{D4AD6C00-5FB6-47B6-839C-B12AFA06258C}"/>
          </ac:spMkLst>
        </pc:spChg>
        <pc:spChg chg="add mod ord">
          <ac:chgData name="Mikhail Grigorev" userId="2ca8855c4ee9d474" providerId="LiveId" clId="{29D843AE-BB2E-49CA-A8C2-04AFBDC801B4}" dt="2021-11-18T08:16:16.826" v="3157" actId="20577"/>
          <ac:spMkLst>
            <pc:docMk/>
            <pc:sldMk cId="139275125" sldId="281"/>
            <ac:spMk id="7" creationId="{EFFF15E3-47BE-4263-A64F-35B8D09C18E9}"/>
          </ac:spMkLst>
        </pc:spChg>
        <pc:spChg chg="add del mod ord">
          <ac:chgData name="Mikhail Grigorev" userId="2ca8855c4ee9d474" providerId="LiveId" clId="{29D843AE-BB2E-49CA-A8C2-04AFBDC801B4}" dt="2021-11-17T22:06:35.230" v="2179" actId="478"/>
          <ac:spMkLst>
            <pc:docMk/>
            <pc:sldMk cId="139275125" sldId="281"/>
            <ac:spMk id="8" creationId="{F5151420-3B3F-4355-9E90-3590B3E31491}"/>
          </ac:spMkLst>
        </pc:spChg>
        <pc:graphicFrameChg chg="add mod">
          <ac:chgData name="Mikhail Grigorev" userId="2ca8855c4ee9d474" providerId="LiveId" clId="{29D843AE-BB2E-49CA-A8C2-04AFBDC801B4}" dt="2021-11-17T22:07:02.405" v="2189" actId="1076"/>
          <ac:graphicFrameMkLst>
            <pc:docMk/>
            <pc:sldMk cId="139275125" sldId="281"/>
            <ac:graphicFrameMk id="9" creationId="{7F5159F1-1E9B-4FD3-8BD3-A0A8DF26423C}"/>
          </ac:graphicFrameMkLst>
        </pc:graphicFrameChg>
        <pc:graphicFrameChg chg="add mod">
          <ac:chgData name="Mikhail Grigorev" userId="2ca8855c4ee9d474" providerId="LiveId" clId="{29D843AE-BB2E-49CA-A8C2-04AFBDC801B4}" dt="2021-11-17T22:06:57.533" v="2188" actId="1076"/>
          <ac:graphicFrameMkLst>
            <pc:docMk/>
            <pc:sldMk cId="139275125" sldId="281"/>
            <ac:graphicFrameMk id="10" creationId="{7695E788-B949-4826-9A2F-0C236CFD2C8A}"/>
          </ac:graphicFrameMkLst>
        </pc:graphicFrameChg>
      </pc:sldChg>
      <pc:sldChg chg="addSp delSp modSp add mod delAnim modAnim chgLayout">
        <pc:chgData name="Mikhail Grigorev" userId="2ca8855c4ee9d474" providerId="LiveId" clId="{29D843AE-BB2E-49CA-A8C2-04AFBDC801B4}" dt="2021-11-18T10:58:08.958" v="3612" actId="1076"/>
        <pc:sldMkLst>
          <pc:docMk/>
          <pc:sldMk cId="2257206700" sldId="282"/>
        </pc:sldMkLst>
        <pc:spChg chg="add del mod ord">
          <ac:chgData name="Mikhail Grigorev" userId="2ca8855c4ee9d474" providerId="LiveId" clId="{29D843AE-BB2E-49CA-A8C2-04AFBDC801B4}" dt="2021-11-05T11:25:35.360" v="1629" actId="700"/>
          <ac:spMkLst>
            <pc:docMk/>
            <pc:sldMk cId="2257206700" sldId="282"/>
            <ac:spMk id="2" creationId="{8440CBF7-C315-4DCE-8B59-3B210D3AA0D0}"/>
          </ac:spMkLst>
        </pc:spChg>
        <pc:spChg chg="add del mod ord">
          <ac:chgData name="Mikhail Grigorev" userId="2ca8855c4ee9d474" providerId="LiveId" clId="{29D843AE-BB2E-49CA-A8C2-04AFBDC801B4}" dt="2021-11-17T22:10:06.720" v="2282" actId="478"/>
          <ac:spMkLst>
            <pc:docMk/>
            <pc:sldMk cId="2257206700" sldId="282"/>
            <ac:spMk id="3" creationId="{72561118-A6BE-42C4-8F74-02C35D8B3B9D}"/>
          </ac:spMkLst>
        </pc:spChg>
        <pc:spChg chg="add mod">
          <ac:chgData name="Mikhail Grigorev" userId="2ca8855c4ee9d474" providerId="LiveId" clId="{29D843AE-BB2E-49CA-A8C2-04AFBDC801B4}" dt="2021-11-18T10:58:02.404" v="3607" actId="1076"/>
          <ac:spMkLst>
            <pc:docMk/>
            <pc:sldMk cId="2257206700" sldId="282"/>
            <ac:spMk id="4" creationId="{39A0ECA2-EB33-472E-B2D7-A3AF1DC54147}"/>
          </ac:spMkLst>
        </pc:spChg>
        <pc:spChg chg="add del mod">
          <ac:chgData name="Mikhail Grigorev" userId="2ca8855c4ee9d474" providerId="LiveId" clId="{29D843AE-BB2E-49CA-A8C2-04AFBDC801B4}" dt="2021-11-18T10:57:54.750" v="3603" actId="767"/>
          <ac:spMkLst>
            <pc:docMk/>
            <pc:sldMk cId="2257206700" sldId="282"/>
            <ac:spMk id="5" creationId="{CC51C94E-103A-4931-831C-D33E4778C2C7}"/>
          </ac:spMkLst>
        </pc:spChg>
        <pc:spChg chg="add del mod">
          <ac:chgData name="Mikhail Grigorev" userId="2ca8855c4ee9d474" providerId="LiveId" clId="{29D843AE-BB2E-49CA-A8C2-04AFBDC801B4}" dt="2021-11-18T10:57:31.964" v="3600" actId="478"/>
          <ac:spMkLst>
            <pc:docMk/>
            <pc:sldMk cId="2257206700" sldId="282"/>
            <ac:spMk id="7" creationId="{4CB3B461-726E-4480-837D-D77A11A396F2}"/>
          </ac:spMkLst>
        </pc:spChg>
        <pc:spChg chg="add del mod">
          <ac:chgData name="Mikhail Grigorev" userId="2ca8855c4ee9d474" providerId="LiveId" clId="{29D843AE-BB2E-49CA-A8C2-04AFBDC801B4}" dt="2021-11-18T10:57:31.964" v="3600" actId="478"/>
          <ac:spMkLst>
            <pc:docMk/>
            <pc:sldMk cId="2257206700" sldId="282"/>
            <ac:spMk id="8" creationId="{FCD91159-B215-4073-91D2-4AFE45B4F26E}"/>
          </ac:spMkLst>
        </pc:spChg>
        <pc:spChg chg="add del mod">
          <ac:chgData name="Mikhail Grigorev" userId="2ca8855c4ee9d474" providerId="LiveId" clId="{29D843AE-BB2E-49CA-A8C2-04AFBDC801B4}" dt="2021-11-18T10:57:31.964" v="3600" actId="478"/>
          <ac:spMkLst>
            <pc:docMk/>
            <pc:sldMk cId="2257206700" sldId="282"/>
            <ac:spMk id="9" creationId="{1D3DDF51-4A25-4278-9382-E0CE223B4910}"/>
          </ac:spMkLst>
        </pc:spChg>
        <pc:spChg chg="mod ord">
          <ac:chgData name="Mikhail Grigorev" userId="2ca8855c4ee9d474" providerId="LiveId" clId="{29D843AE-BB2E-49CA-A8C2-04AFBDC801B4}" dt="2021-11-17T22:02:55.966" v="2085" actId="20577"/>
          <ac:spMkLst>
            <pc:docMk/>
            <pc:sldMk cId="2257206700" sldId="282"/>
            <ac:spMk id="11" creationId="{F71C2A58-AC6B-428D-868A-E802BF39D484}"/>
          </ac:spMkLst>
        </pc:spChg>
        <pc:spChg chg="mod ord">
          <ac:chgData name="Mikhail Grigorev" userId="2ca8855c4ee9d474" providerId="LiveId" clId="{29D843AE-BB2E-49CA-A8C2-04AFBDC801B4}" dt="2021-11-17T22:02:58.617" v="2093" actId="20577"/>
          <ac:spMkLst>
            <pc:docMk/>
            <pc:sldMk cId="2257206700" sldId="282"/>
            <ac:spMk id="12" creationId="{099F7229-AB5F-4439-BA7F-4D56ED975A1E}"/>
          </ac:spMkLst>
        </pc:spChg>
        <pc:spChg chg="mod ord">
          <ac:chgData name="Mikhail Grigorev" userId="2ca8855c4ee9d474" providerId="LiveId" clId="{29D843AE-BB2E-49CA-A8C2-04AFBDC801B4}" dt="2021-11-05T11:25:38.951" v="1630" actId="700"/>
          <ac:spMkLst>
            <pc:docMk/>
            <pc:sldMk cId="2257206700" sldId="282"/>
            <ac:spMk id="13" creationId="{779F1237-4EB8-42AA-A86A-71D36D19CAC5}"/>
          </ac:spMkLst>
        </pc:spChg>
        <pc:spChg chg="add mod">
          <ac:chgData name="Mikhail Grigorev" userId="2ca8855c4ee9d474" providerId="LiveId" clId="{29D843AE-BB2E-49CA-A8C2-04AFBDC801B4}" dt="2021-11-18T10:58:02.404" v="3607" actId="1076"/>
          <ac:spMkLst>
            <pc:docMk/>
            <pc:sldMk cId="2257206700" sldId="282"/>
            <ac:spMk id="14" creationId="{A932A5C8-E2B7-463A-86A6-DFE5C6B5B9CF}"/>
          </ac:spMkLst>
        </pc:spChg>
        <pc:spChg chg="mod ord">
          <ac:chgData name="Mikhail Grigorev" userId="2ca8855c4ee9d474" providerId="LiveId" clId="{29D843AE-BB2E-49CA-A8C2-04AFBDC801B4}" dt="2021-11-18T08:16:09.495" v="3151" actId="20577"/>
          <ac:spMkLst>
            <pc:docMk/>
            <pc:sldMk cId="2257206700" sldId="282"/>
            <ac:spMk id="41" creationId="{CAA0C515-03B9-4131-9EDB-2CE0BCD052F8}"/>
          </ac:spMkLst>
        </pc:spChg>
        <pc:spChg chg="add del">
          <ac:chgData name="Mikhail Grigorev" userId="2ca8855c4ee9d474" providerId="LiveId" clId="{29D843AE-BB2E-49CA-A8C2-04AFBDC801B4}" dt="2021-11-05T11:25:38.951" v="1630" actId="700"/>
          <ac:spMkLst>
            <pc:docMk/>
            <pc:sldMk cId="2257206700" sldId="282"/>
            <ac:spMk id="42" creationId="{1F25C6B3-3156-4F76-87A9-17AB86C063B2}"/>
          </ac:spMkLst>
        </pc:spChg>
        <pc:picChg chg="add mod modCrop">
          <ac:chgData name="Mikhail Grigorev" userId="2ca8855c4ee9d474" providerId="LiveId" clId="{29D843AE-BB2E-49CA-A8C2-04AFBDC801B4}" dt="2021-11-18T10:58:08.958" v="3612" actId="1076"/>
          <ac:picMkLst>
            <pc:docMk/>
            <pc:sldMk cId="2257206700" sldId="282"/>
            <ac:picMk id="3" creationId="{0ADDCFE2-B1EE-43A8-B267-6756676ECD73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3477453048" sldId="282"/>
        </pc:sldMkLst>
      </pc:sldChg>
      <pc:sldChg chg="addSp delSp modSp new mod delAnim modAnim chgLayout">
        <pc:chgData name="Mikhail Grigorev" userId="2ca8855c4ee9d474" providerId="LiveId" clId="{29D843AE-BB2E-49CA-A8C2-04AFBDC801B4}" dt="2021-11-18T10:16:37.408" v="3327"/>
        <pc:sldMkLst>
          <pc:docMk/>
          <pc:sldMk cId="3131650758" sldId="283"/>
        </pc:sldMkLst>
        <pc:spChg chg="del mod ord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2" creationId="{D67A6BDB-CCEC-4468-A0D7-C0097853D14B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3" creationId="{92FF9781-82B4-4DB4-9CDA-D623BF0AF21F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4" creationId="{597C9B9C-CD07-48F4-9503-1165D48470BC}"/>
          </ac:spMkLst>
        </pc:spChg>
        <pc:spChg chg="add del mod">
          <ac:chgData name="Mikhail Grigorev" userId="2ca8855c4ee9d474" providerId="LiveId" clId="{29D843AE-BB2E-49CA-A8C2-04AFBDC801B4}" dt="2021-11-17T22:10:03.341" v="2281" actId="21"/>
          <ac:spMkLst>
            <pc:docMk/>
            <pc:sldMk cId="3131650758" sldId="283"/>
            <ac:spMk id="5" creationId="{134D762F-8D80-4B7E-B192-D23BF0185D41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5" creationId="{FDCA9186-6F76-4264-A42C-39063D572A8D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6" creationId="{41EDC206-294C-4E43-B338-A2A3801ACE97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7" creationId="{924A8DC5-EF11-4A27-BA11-5E280C87D2D1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8" creationId="{2F5CBE26-3802-4DC7-BB70-8B2F3F7B805F}"/>
          </ac:spMkLst>
        </pc:spChg>
        <pc:spChg chg="add mod">
          <ac:chgData name="Mikhail Grigorev" userId="2ca8855c4ee9d474" providerId="LiveId" clId="{29D843AE-BB2E-49CA-A8C2-04AFBDC801B4}" dt="2021-11-17T22:28:28.239" v="2685" actId="1076"/>
          <ac:spMkLst>
            <pc:docMk/>
            <pc:sldMk cId="3131650758" sldId="283"/>
            <ac:spMk id="9" creationId="{769727A9-8956-4DB4-9E96-0C77E8FA6233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9" creationId="{EF064AE2-2787-441D-A18A-FFC7AD95A071}"/>
          </ac:spMkLst>
        </pc:spChg>
        <pc:spChg chg="del">
          <ac:chgData name="Mikhail Grigorev" userId="2ca8855c4ee9d474" providerId="LiveId" clId="{29D843AE-BB2E-49CA-A8C2-04AFBDC801B4}" dt="2021-11-17T18:59:17.025" v="1749" actId="700"/>
          <ac:spMkLst>
            <pc:docMk/>
            <pc:sldMk cId="3131650758" sldId="283"/>
            <ac:spMk id="10" creationId="{033E8677-007E-4449-B784-BB52D2E99191}"/>
          </ac:spMkLst>
        </pc:spChg>
        <pc:spChg chg="add mod">
          <ac:chgData name="Mikhail Grigorev" userId="2ca8855c4ee9d474" providerId="LiveId" clId="{29D843AE-BB2E-49CA-A8C2-04AFBDC801B4}" dt="2021-11-17T22:29:13.015" v="2736" actId="1076"/>
          <ac:spMkLst>
            <pc:docMk/>
            <pc:sldMk cId="3131650758" sldId="283"/>
            <ac:spMk id="10" creationId="{6C2591DF-F78B-4022-933D-B7BCDDC13AF8}"/>
          </ac:spMkLst>
        </pc:spChg>
        <pc:spChg chg="mod ord">
          <ac:chgData name="Mikhail Grigorev" userId="2ca8855c4ee9d474" providerId="LiveId" clId="{29D843AE-BB2E-49CA-A8C2-04AFBDC801B4}" dt="2021-11-17T22:02:33.641" v="2057" actId="20577"/>
          <ac:spMkLst>
            <pc:docMk/>
            <pc:sldMk cId="3131650758" sldId="283"/>
            <ac:spMk id="11" creationId="{5024AB2C-BBBD-4EAC-AA56-DAB6267CD873}"/>
          </ac:spMkLst>
        </pc:spChg>
        <pc:spChg chg="mod ord">
          <ac:chgData name="Mikhail Grigorev" userId="2ca8855c4ee9d474" providerId="LiveId" clId="{29D843AE-BB2E-49CA-A8C2-04AFBDC801B4}" dt="2021-11-17T22:02:42.927" v="2073" actId="20577"/>
          <ac:spMkLst>
            <pc:docMk/>
            <pc:sldMk cId="3131650758" sldId="283"/>
            <ac:spMk id="12" creationId="{09831809-65BA-40D1-96D3-B2A46C4E710D}"/>
          </ac:spMkLst>
        </pc:spChg>
        <pc:spChg chg="mod ord">
          <ac:chgData name="Mikhail Grigorev" userId="2ca8855c4ee9d474" providerId="LiveId" clId="{29D843AE-BB2E-49CA-A8C2-04AFBDC801B4}" dt="2021-11-17T18:59:22.208" v="1750" actId="700"/>
          <ac:spMkLst>
            <pc:docMk/>
            <pc:sldMk cId="3131650758" sldId="283"/>
            <ac:spMk id="13" creationId="{E4909548-3A37-4569-AF26-9D5C3DA5BAE8}"/>
          </ac:spMkLst>
        </pc:spChg>
        <pc:spChg chg="add del mod ord">
          <ac:chgData name="Mikhail Grigorev" userId="2ca8855c4ee9d474" providerId="LiveId" clId="{29D843AE-BB2E-49CA-A8C2-04AFBDC801B4}" dt="2021-11-17T18:59:22.208" v="1750" actId="700"/>
          <ac:spMkLst>
            <pc:docMk/>
            <pc:sldMk cId="3131650758" sldId="283"/>
            <ac:spMk id="14" creationId="{B91B1DEB-F00A-4C2F-819F-9F6A77F385B0}"/>
          </ac:spMkLst>
        </pc:spChg>
        <pc:spChg chg="add del mod ord">
          <ac:chgData name="Mikhail Grigorev" userId="2ca8855c4ee9d474" providerId="LiveId" clId="{29D843AE-BB2E-49CA-A8C2-04AFBDC801B4}" dt="2021-11-17T18:59:22.208" v="1750" actId="700"/>
          <ac:spMkLst>
            <pc:docMk/>
            <pc:sldMk cId="3131650758" sldId="283"/>
            <ac:spMk id="15" creationId="{0AC395FF-4A3A-4FB7-98D8-9C954EA2B294}"/>
          </ac:spMkLst>
        </pc:spChg>
        <pc:spChg chg="add mod ord">
          <ac:chgData name="Mikhail Grigorev" userId="2ca8855c4ee9d474" providerId="LiveId" clId="{29D843AE-BB2E-49CA-A8C2-04AFBDC801B4}" dt="2021-11-18T07:20:41.374" v="3009" actId="20577"/>
          <ac:spMkLst>
            <pc:docMk/>
            <pc:sldMk cId="3131650758" sldId="283"/>
            <ac:spMk id="16" creationId="{66AF7993-7497-458C-91AA-7A24A35CAC1B}"/>
          </ac:spMkLst>
        </pc:spChg>
        <pc:spChg chg="add del mod ord">
          <ac:chgData name="Mikhail Grigorev" userId="2ca8855c4ee9d474" providerId="LiveId" clId="{29D843AE-BB2E-49CA-A8C2-04AFBDC801B4}" dt="2021-11-17T21:58:23.220" v="1944" actId="478"/>
          <ac:spMkLst>
            <pc:docMk/>
            <pc:sldMk cId="3131650758" sldId="283"/>
            <ac:spMk id="17" creationId="{25AB208C-54AB-485B-81CD-06DCF94ADD78}"/>
          </ac:spMkLst>
        </pc:spChg>
        <pc:spChg chg="add del mod ord">
          <ac:chgData name="Mikhail Grigorev" userId="2ca8855c4ee9d474" providerId="LiveId" clId="{29D843AE-BB2E-49CA-A8C2-04AFBDC801B4}" dt="2021-11-17T21:58:24.306" v="1945" actId="478"/>
          <ac:spMkLst>
            <pc:docMk/>
            <pc:sldMk cId="3131650758" sldId="283"/>
            <ac:spMk id="18" creationId="{1E722B3C-B706-4913-8AA7-E58293DE5DE0}"/>
          </ac:spMkLst>
        </pc:spChg>
        <pc:spChg chg="add del mod ord">
          <ac:chgData name="Mikhail Grigorev" userId="2ca8855c4ee9d474" providerId="LiveId" clId="{29D843AE-BB2E-49CA-A8C2-04AFBDC801B4}" dt="2021-11-17T21:58:24.985" v="1946" actId="478"/>
          <ac:spMkLst>
            <pc:docMk/>
            <pc:sldMk cId="3131650758" sldId="283"/>
            <ac:spMk id="19" creationId="{67889DF4-96FD-42D3-86B6-98F37079F9C8}"/>
          </ac:spMkLst>
        </pc:spChg>
        <pc:spChg chg="add del mod ord">
          <ac:chgData name="Mikhail Grigorev" userId="2ca8855c4ee9d474" providerId="LiveId" clId="{29D843AE-BB2E-49CA-A8C2-04AFBDC801B4}" dt="2021-11-17T21:58:25.501" v="1947" actId="478"/>
          <ac:spMkLst>
            <pc:docMk/>
            <pc:sldMk cId="3131650758" sldId="283"/>
            <ac:spMk id="20" creationId="{990FC3BB-917E-45F8-A508-0365141C471A}"/>
          </ac:spMkLst>
        </pc:spChg>
        <pc:spChg chg="add del mod ord">
          <ac:chgData name="Mikhail Grigorev" userId="2ca8855c4ee9d474" providerId="LiveId" clId="{29D843AE-BB2E-49CA-A8C2-04AFBDC801B4}" dt="2021-11-17T21:58:26.385" v="1948" actId="478"/>
          <ac:spMkLst>
            <pc:docMk/>
            <pc:sldMk cId="3131650758" sldId="283"/>
            <ac:spMk id="21" creationId="{3D508B19-1C37-4DBC-A51D-8804A70C8019}"/>
          </ac:spMkLst>
        </pc:spChg>
        <pc:spChg chg="add del mod ord">
          <ac:chgData name="Mikhail Grigorev" userId="2ca8855c4ee9d474" providerId="LiveId" clId="{29D843AE-BB2E-49CA-A8C2-04AFBDC801B4}" dt="2021-11-17T21:58:27.092" v="1949" actId="478"/>
          <ac:spMkLst>
            <pc:docMk/>
            <pc:sldMk cId="3131650758" sldId="283"/>
            <ac:spMk id="22" creationId="{BC2213D5-2C06-44F3-B2DD-CEBB99734730}"/>
          </ac:spMkLst>
        </pc:spChg>
        <pc:spChg chg="add del mod">
          <ac:chgData name="Mikhail Grigorev" userId="2ca8855c4ee9d474" providerId="LiveId" clId="{29D843AE-BB2E-49CA-A8C2-04AFBDC801B4}" dt="2021-11-17T22:10:03.341" v="2281" actId="21"/>
          <ac:spMkLst>
            <pc:docMk/>
            <pc:sldMk cId="3131650758" sldId="283"/>
            <ac:spMk id="23" creationId="{A523CE9A-840F-483B-9C98-896561DC5AA1}"/>
          </ac:spMkLst>
        </pc:spChg>
        <pc:spChg chg="add del mod">
          <ac:chgData name="Mikhail Grigorev" userId="2ca8855c4ee9d474" providerId="LiveId" clId="{29D843AE-BB2E-49CA-A8C2-04AFBDC801B4}" dt="2021-11-17T22:10:03.341" v="2281" actId="21"/>
          <ac:spMkLst>
            <pc:docMk/>
            <pc:sldMk cId="3131650758" sldId="283"/>
            <ac:spMk id="24" creationId="{E448D853-90F6-4902-999D-CE83D5D372C8}"/>
          </ac:spMkLst>
        </pc:spChg>
        <pc:spChg chg="add mod">
          <ac:chgData name="Mikhail Grigorev" userId="2ca8855c4ee9d474" providerId="LiveId" clId="{29D843AE-BB2E-49CA-A8C2-04AFBDC801B4}" dt="2021-11-17T22:28:42.252" v="2689" actId="1076"/>
          <ac:spMkLst>
            <pc:docMk/>
            <pc:sldMk cId="3131650758" sldId="283"/>
            <ac:spMk id="25" creationId="{A85705AA-6261-4FEC-834C-B93F47355AE4}"/>
          </ac:spMkLst>
        </pc:spChg>
        <pc:spChg chg="add del mod">
          <ac:chgData name="Mikhail Grigorev" userId="2ca8855c4ee9d474" providerId="LiveId" clId="{29D843AE-BB2E-49CA-A8C2-04AFBDC801B4}" dt="2021-11-18T10:16:15.512" v="3322" actId="478"/>
          <ac:spMkLst>
            <pc:docMk/>
            <pc:sldMk cId="3131650758" sldId="283"/>
            <ac:spMk id="35" creationId="{8D1DC78F-3C9C-4B37-8FE9-2E4DB0532D79}"/>
          </ac:spMkLst>
        </pc:spChg>
        <pc:graphicFrameChg chg="add del mod">
          <ac:chgData name="Mikhail Grigorev" userId="2ca8855c4ee9d474" providerId="LiveId" clId="{29D843AE-BB2E-49CA-A8C2-04AFBDC801B4}" dt="2021-11-17T22:06:30.549" v="2177" actId="21"/>
          <ac:graphicFrameMkLst>
            <pc:docMk/>
            <pc:sldMk cId="3131650758" sldId="283"/>
            <ac:graphicFrameMk id="4" creationId="{48245A1A-C378-4AC1-AF59-2645575F83C5}"/>
          </ac:graphicFrameMkLst>
        </pc:graphicFrameChg>
        <pc:graphicFrameChg chg="add del mod">
          <ac:chgData name="Mikhail Grigorev" userId="2ca8855c4ee9d474" providerId="LiveId" clId="{29D843AE-BB2E-49CA-A8C2-04AFBDC801B4}" dt="2021-11-17T22:26:53.658" v="2611" actId="478"/>
          <ac:graphicFrameMkLst>
            <pc:docMk/>
            <pc:sldMk cId="3131650758" sldId="283"/>
            <ac:graphicFrameMk id="8" creationId="{244D7AEC-F9F4-4216-A9B5-33667D1EEEC5}"/>
          </ac:graphicFrameMkLst>
        </pc:graphicFrameChg>
        <pc:graphicFrameChg chg="add del mod">
          <ac:chgData name="Mikhail Grigorev" userId="2ca8855c4ee9d474" providerId="LiveId" clId="{29D843AE-BB2E-49CA-A8C2-04AFBDC801B4}" dt="2021-11-17T22:06:30.549" v="2177" actId="21"/>
          <ac:graphicFrameMkLst>
            <pc:docMk/>
            <pc:sldMk cId="3131650758" sldId="283"/>
            <ac:graphicFrameMk id="15" creationId="{8D3A6F0F-7818-461B-AA10-AA94AF4FDCE7}"/>
          </ac:graphicFrameMkLst>
        </pc:graphicFrameChg>
        <pc:graphicFrameChg chg="add del mod">
          <ac:chgData name="Mikhail Grigorev" userId="2ca8855c4ee9d474" providerId="LiveId" clId="{29D843AE-BB2E-49CA-A8C2-04AFBDC801B4}" dt="2021-11-17T22:29:53.578" v="2741" actId="478"/>
          <ac:graphicFrameMkLst>
            <pc:docMk/>
            <pc:sldMk cId="3131650758" sldId="283"/>
            <ac:graphicFrameMk id="27" creationId="{8DFA34A1-9ED6-42EF-B303-5421EBF4D948}"/>
          </ac:graphicFrameMkLst>
        </pc:graphicFrameChg>
        <pc:graphicFrameChg chg="add mod">
          <ac:chgData name="Mikhail Grigorev" userId="2ca8855c4ee9d474" providerId="LiveId" clId="{29D843AE-BB2E-49CA-A8C2-04AFBDC801B4}" dt="2021-11-17T22:37:07.964" v="2926"/>
          <ac:graphicFrameMkLst>
            <pc:docMk/>
            <pc:sldMk cId="3131650758" sldId="283"/>
            <ac:graphicFrameMk id="30" creationId="{AA189877-0590-4A1E-8964-8E24F3895635}"/>
          </ac:graphicFrameMkLst>
        </pc:graphicFrameChg>
        <pc:graphicFrameChg chg="add mod">
          <ac:chgData name="Mikhail Grigorev" userId="2ca8855c4ee9d474" providerId="LiveId" clId="{29D843AE-BB2E-49CA-A8C2-04AFBDC801B4}" dt="2021-11-18T10:16:37.408" v="3327"/>
          <ac:graphicFrameMkLst>
            <pc:docMk/>
            <pc:sldMk cId="3131650758" sldId="283"/>
            <ac:graphicFrameMk id="31" creationId="{CF44218D-D724-46C0-910E-F1A99BB32705}"/>
          </ac:graphicFrameMkLst>
        </pc:graphicFrameChg>
        <pc:cxnChg chg="add mod">
          <ac:chgData name="Mikhail Grigorev" userId="2ca8855c4ee9d474" providerId="LiveId" clId="{29D843AE-BB2E-49CA-A8C2-04AFBDC801B4}" dt="2021-11-17T22:38:15.837" v="2933" actId="1076"/>
          <ac:cxnSpMkLst>
            <pc:docMk/>
            <pc:sldMk cId="3131650758" sldId="283"/>
            <ac:cxnSpMk id="33" creationId="{C25BE075-BD34-4AC3-874F-987E4B18725A}"/>
          </ac:cxnSpMkLst>
        </pc:cxn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3396266754" sldId="283"/>
        </pc:sldMkLst>
      </pc:sldChg>
      <pc:sldChg chg="addSp delSp modSp add mod delAnim modAnim">
        <pc:chgData name="Mikhail Grigorev" userId="2ca8855c4ee9d474" providerId="LiveId" clId="{29D843AE-BB2E-49CA-A8C2-04AFBDC801B4}" dt="2021-11-18T10:12:25.168" v="3284" actId="20577"/>
        <pc:sldMkLst>
          <pc:docMk/>
          <pc:sldMk cId="529053096" sldId="284"/>
        </pc:sldMkLst>
        <pc:spChg chg="add mod">
          <ac:chgData name="Mikhail Grigorev" userId="2ca8855c4ee9d474" providerId="LiveId" clId="{29D843AE-BB2E-49CA-A8C2-04AFBDC801B4}" dt="2021-11-17T22:19:02.018" v="2507" actId="1076"/>
          <ac:spMkLst>
            <pc:docMk/>
            <pc:sldMk cId="529053096" sldId="284"/>
            <ac:spMk id="2" creationId="{F5F3D435-B426-4384-BCB7-788771C3C634}"/>
          </ac:spMkLst>
        </pc:spChg>
        <pc:spChg chg="add mod">
          <ac:chgData name="Mikhail Grigorev" userId="2ca8855c4ee9d474" providerId="LiveId" clId="{29D843AE-BB2E-49CA-A8C2-04AFBDC801B4}" dt="2021-11-17T22:18:16.837" v="2484" actId="404"/>
          <ac:spMkLst>
            <pc:docMk/>
            <pc:sldMk cId="529053096" sldId="284"/>
            <ac:spMk id="3" creationId="{0203A89E-0EE1-4AA1-8015-0ED1DD124037}"/>
          </ac:spMkLst>
        </pc:spChg>
        <pc:spChg chg="del">
          <ac:chgData name="Mikhail Grigorev" userId="2ca8855c4ee9d474" providerId="LiveId" clId="{29D843AE-BB2E-49CA-A8C2-04AFBDC801B4}" dt="2021-11-17T22:16:15.033" v="2377" actId="478"/>
          <ac:spMkLst>
            <pc:docMk/>
            <pc:sldMk cId="529053096" sldId="284"/>
            <ac:spMk id="4" creationId="{39A0ECA2-EB33-472E-B2D7-A3AF1DC54147}"/>
          </ac:spMkLst>
        </pc:spChg>
        <pc:spChg chg="del">
          <ac:chgData name="Mikhail Grigorev" userId="2ca8855c4ee9d474" providerId="LiveId" clId="{29D843AE-BB2E-49CA-A8C2-04AFBDC801B4}" dt="2021-11-17T22:16:13.627" v="2376" actId="478"/>
          <ac:spMkLst>
            <pc:docMk/>
            <pc:sldMk cId="529053096" sldId="284"/>
            <ac:spMk id="7" creationId="{4CB3B461-726E-4480-837D-D77A11A396F2}"/>
          </ac:spMkLst>
        </pc:spChg>
        <pc:spChg chg="del">
          <ac:chgData name="Mikhail Grigorev" userId="2ca8855c4ee9d474" providerId="LiveId" clId="{29D843AE-BB2E-49CA-A8C2-04AFBDC801B4}" dt="2021-11-17T22:16:13.627" v="2376" actId="478"/>
          <ac:spMkLst>
            <pc:docMk/>
            <pc:sldMk cId="529053096" sldId="284"/>
            <ac:spMk id="8" creationId="{FCD91159-B215-4073-91D2-4AFE45B4F26E}"/>
          </ac:spMkLst>
        </pc:spChg>
        <pc:spChg chg="del">
          <ac:chgData name="Mikhail Grigorev" userId="2ca8855c4ee9d474" providerId="LiveId" clId="{29D843AE-BB2E-49CA-A8C2-04AFBDC801B4}" dt="2021-11-17T22:16:13.627" v="2376" actId="478"/>
          <ac:spMkLst>
            <pc:docMk/>
            <pc:sldMk cId="529053096" sldId="284"/>
            <ac:spMk id="9" creationId="{1D3DDF51-4A25-4278-9382-E0CE223B4910}"/>
          </ac:spMkLst>
        </pc:spChg>
        <pc:spChg chg="del mod">
          <ac:chgData name="Mikhail Grigorev" userId="2ca8855c4ee9d474" providerId="LiveId" clId="{29D843AE-BB2E-49CA-A8C2-04AFBDC801B4}" dt="2021-11-17T22:16:16.435" v="2379" actId="478"/>
          <ac:spMkLst>
            <pc:docMk/>
            <pc:sldMk cId="529053096" sldId="284"/>
            <ac:spMk id="14" creationId="{A932A5C8-E2B7-463A-86A6-DFE5C6B5B9CF}"/>
          </ac:spMkLst>
        </pc:spChg>
        <pc:spChg chg="add mod">
          <ac:chgData name="Mikhail Grigorev" userId="2ca8855c4ee9d474" providerId="LiveId" clId="{29D843AE-BB2E-49CA-A8C2-04AFBDC801B4}" dt="2021-11-17T22:19:02.018" v="2507" actId="1076"/>
          <ac:spMkLst>
            <pc:docMk/>
            <pc:sldMk cId="529053096" sldId="284"/>
            <ac:spMk id="15" creationId="{591C1988-D413-4B98-8B69-CCDE7B503F0F}"/>
          </ac:spMkLst>
        </pc:spChg>
        <pc:spChg chg="add mod">
          <ac:chgData name="Mikhail Grigorev" userId="2ca8855c4ee9d474" providerId="LiveId" clId="{29D843AE-BB2E-49CA-A8C2-04AFBDC801B4}" dt="2021-11-17T22:18:57.797" v="2506" actId="1076"/>
          <ac:spMkLst>
            <pc:docMk/>
            <pc:sldMk cId="529053096" sldId="284"/>
            <ac:spMk id="16" creationId="{797B9C44-3D9F-48B2-BB41-0A64DC6C8A45}"/>
          </ac:spMkLst>
        </pc:spChg>
        <pc:spChg chg="add mod">
          <ac:chgData name="Mikhail Grigorev" userId="2ca8855c4ee9d474" providerId="LiveId" clId="{29D843AE-BB2E-49CA-A8C2-04AFBDC801B4}" dt="2021-11-17T22:18:57.797" v="2506" actId="1076"/>
          <ac:spMkLst>
            <pc:docMk/>
            <pc:sldMk cId="529053096" sldId="284"/>
            <ac:spMk id="17" creationId="{AA99ABB2-1202-4387-91FE-AED7C36CA0C7}"/>
          </ac:spMkLst>
        </pc:spChg>
        <pc:spChg chg="add mod">
          <ac:chgData name="Mikhail Grigorev" userId="2ca8855c4ee9d474" providerId="LiveId" clId="{29D843AE-BB2E-49CA-A8C2-04AFBDC801B4}" dt="2021-11-17T22:18:13.385" v="2483" actId="404"/>
          <ac:spMkLst>
            <pc:docMk/>
            <pc:sldMk cId="529053096" sldId="284"/>
            <ac:spMk id="18" creationId="{22C0E4A7-51C6-45EF-B2EB-3A3339A6F937}"/>
          </ac:spMkLst>
        </pc:spChg>
        <pc:spChg chg="add del mod">
          <ac:chgData name="Mikhail Grigorev" userId="2ca8855c4ee9d474" providerId="LiveId" clId="{29D843AE-BB2E-49CA-A8C2-04AFBDC801B4}" dt="2021-11-17T22:18:22.117" v="2486"/>
          <ac:spMkLst>
            <pc:docMk/>
            <pc:sldMk cId="529053096" sldId="284"/>
            <ac:spMk id="19" creationId="{75D2CF10-D5AF-48F9-BF15-6EB05693AF28}"/>
          </ac:spMkLst>
        </pc:spChg>
        <pc:spChg chg="add del mod">
          <ac:chgData name="Mikhail Grigorev" userId="2ca8855c4ee9d474" providerId="LiveId" clId="{29D843AE-BB2E-49CA-A8C2-04AFBDC801B4}" dt="2021-11-17T22:18:22.117" v="2486"/>
          <ac:spMkLst>
            <pc:docMk/>
            <pc:sldMk cId="529053096" sldId="284"/>
            <ac:spMk id="20" creationId="{E1830496-F906-485C-9E85-FCDE6F416319}"/>
          </ac:spMkLst>
        </pc:spChg>
        <pc:spChg chg="add del mod">
          <ac:chgData name="Mikhail Grigorev" userId="2ca8855c4ee9d474" providerId="LiveId" clId="{29D843AE-BB2E-49CA-A8C2-04AFBDC801B4}" dt="2021-11-17T22:18:22.117" v="2486"/>
          <ac:spMkLst>
            <pc:docMk/>
            <pc:sldMk cId="529053096" sldId="284"/>
            <ac:spMk id="21" creationId="{B24B5FD4-8E3B-49F4-B9F5-FD0359658B1E}"/>
          </ac:spMkLst>
        </pc:spChg>
        <pc:spChg chg="add mod">
          <ac:chgData name="Mikhail Grigorev" userId="2ca8855c4ee9d474" providerId="LiveId" clId="{29D843AE-BB2E-49CA-A8C2-04AFBDC801B4}" dt="2021-11-18T10:12:25.168" v="3284" actId="20577"/>
          <ac:spMkLst>
            <pc:docMk/>
            <pc:sldMk cId="529053096" sldId="284"/>
            <ac:spMk id="22" creationId="{6C3B739D-F304-47FB-BAFB-AB43D83214DE}"/>
          </ac:spMkLst>
        </pc:spChg>
        <pc:spChg chg="mod">
          <ac:chgData name="Mikhail Grigorev" userId="2ca8855c4ee9d474" providerId="LiveId" clId="{29D843AE-BB2E-49CA-A8C2-04AFBDC801B4}" dt="2021-11-18T08:16:12.272" v="3153" actId="20577"/>
          <ac:spMkLst>
            <pc:docMk/>
            <pc:sldMk cId="529053096" sldId="284"/>
            <ac:spMk id="41" creationId="{CAA0C515-03B9-4131-9EDB-2CE0BCD052F8}"/>
          </ac:spMkLst>
        </pc:spChg>
      </pc:sldChg>
      <pc:sldChg chg="addSp delSp modSp add mod modAnim">
        <pc:chgData name="Mikhail Grigorev" userId="2ca8855c4ee9d474" providerId="LiveId" clId="{29D843AE-BB2E-49CA-A8C2-04AFBDC801B4}" dt="2021-11-18T10:25:32.879" v="3431"/>
        <pc:sldMkLst>
          <pc:docMk/>
          <pc:sldMk cId="3528348221" sldId="285"/>
        </pc:sldMkLst>
        <pc:spChg chg="add mod ord">
          <ac:chgData name="Mikhail Grigorev" userId="2ca8855c4ee9d474" providerId="LiveId" clId="{29D843AE-BB2E-49CA-A8C2-04AFBDC801B4}" dt="2021-11-18T10:23:27.978" v="3401" actId="1076"/>
          <ac:spMkLst>
            <pc:docMk/>
            <pc:sldMk cId="3528348221" sldId="285"/>
            <ac:spMk id="2" creationId="{644A8B45-7E33-42C3-95A5-673557CA6889}"/>
          </ac:spMkLst>
        </pc:spChg>
        <pc:spChg chg="del">
          <ac:chgData name="Mikhail Grigorev" userId="2ca8855c4ee9d474" providerId="LiveId" clId="{29D843AE-BB2E-49CA-A8C2-04AFBDC801B4}" dt="2021-11-17T22:19:10.160" v="2509" actId="478"/>
          <ac:spMkLst>
            <pc:docMk/>
            <pc:sldMk cId="3528348221" sldId="285"/>
            <ac:spMk id="2" creationId="{F5F3D435-B426-4384-BCB7-788771C3C634}"/>
          </ac:spMkLst>
        </pc:spChg>
        <pc:spChg chg="del">
          <ac:chgData name="Mikhail Grigorev" userId="2ca8855c4ee9d474" providerId="LiveId" clId="{29D843AE-BB2E-49CA-A8C2-04AFBDC801B4}" dt="2021-11-17T22:19:12.383" v="2511" actId="478"/>
          <ac:spMkLst>
            <pc:docMk/>
            <pc:sldMk cId="3528348221" sldId="285"/>
            <ac:spMk id="3" creationId="{0203A89E-0EE1-4AA1-8015-0ED1DD124037}"/>
          </ac:spMkLst>
        </pc:spChg>
        <pc:spChg chg="del">
          <ac:chgData name="Mikhail Grigorev" userId="2ca8855c4ee9d474" providerId="LiveId" clId="{29D843AE-BB2E-49CA-A8C2-04AFBDC801B4}" dt="2021-11-17T22:19:10.160" v="2509" actId="478"/>
          <ac:spMkLst>
            <pc:docMk/>
            <pc:sldMk cId="3528348221" sldId="285"/>
            <ac:spMk id="15" creationId="{591C1988-D413-4B98-8B69-CCDE7B503F0F}"/>
          </ac:spMkLst>
        </pc:spChg>
        <pc:spChg chg="del">
          <ac:chgData name="Mikhail Grigorev" userId="2ca8855c4ee9d474" providerId="LiveId" clId="{29D843AE-BB2E-49CA-A8C2-04AFBDC801B4}" dt="2021-11-17T22:19:10.160" v="2509" actId="478"/>
          <ac:spMkLst>
            <pc:docMk/>
            <pc:sldMk cId="3528348221" sldId="285"/>
            <ac:spMk id="16" creationId="{797B9C44-3D9F-48B2-BB41-0A64DC6C8A45}"/>
          </ac:spMkLst>
        </pc:spChg>
        <pc:spChg chg="del">
          <ac:chgData name="Mikhail Grigorev" userId="2ca8855c4ee9d474" providerId="LiveId" clId="{29D843AE-BB2E-49CA-A8C2-04AFBDC801B4}" dt="2021-11-17T22:19:10.160" v="2509" actId="478"/>
          <ac:spMkLst>
            <pc:docMk/>
            <pc:sldMk cId="3528348221" sldId="285"/>
            <ac:spMk id="17" creationId="{AA99ABB2-1202-4387-91FE-AED7C36CA0C7}"/>
          </ac:spMkLst>
        </pc:spChg>
        <pc:spChg chg="del">
          <ac:chgData name="Mikhail Grigorev" userId="2ca8855c4ee9d474" providerId="LiveId" clId="{29D843AE-BB2E-49CA-A8C2-04AFBDC801B4}" dt="2021-11-17T22:19:11.438" v="2510" actId="478"/>
          <ac:spMkLst>
            <pc:docMk/>
            <pc:sldMk cId="3528348221" sldId="285"/>
            <ac:spMk id="18" creationId="{22C0E4A7-51C6-45EF-B2EB-3A3339A6F937}"/>
          </ac:spMkLst>
        </pc:spChg>
        <pc:spChg chg="del">
          <ac:chgData name="Mikhail Grigorev" userId="2ca8855c4ee9d474" providerId="LiveId" clId="{29D843AE-BB2E-49CA-A8C2-04AFBDC801B4}" dt="2021-11-17T22:19:10.160" v="2509" actId="478"/>
          <ac:spMkLst>
            <pc:docMk/>
            <pc:sldMk cId="3528348221" sldId="285"/>
            <ac:spMk id="22" creationId="{6C3B739D-F304-47FB-BAFB-AB43D83214DE}"/>
          </ac:spMkLst>
        </pc:spChg>
        <pc:spChg chg="mod">
          <ac:chgData name="Mikhail Grigorev" userId="2ca8855c4ee9d474" providerId="LiveId" clId="{29D843AE-BB2E-49CA-A8C2-04AFBDC801B4}" dt="2021-11-18T08:16:14.466" v="3155" actId="20577"/>
          <ac:spMkLst>
            <pc:docMk/>
            <pc:sldMk cId="3528348221" sldId="285"/>
            <ac:spMk id="41" creationId="{CAA0C515-03B9-4131-9EDB-2CE0BCD052F8}"/>
          </ac:spMkLst>
        </pc:spChg>
        <pc:picChg chg="add mod modCrop">
          <ac:chgData name="Mikhail Grigorev" userId="2ca8855c4ee9d474" providerId="LiveId" clId="{29D843AE-BB2E-49CA-A8C2-04AFBDC801B4}" dt="2021-11-17T22:20:15.490" v="2525" actId="1076"/>
          <ac:picMkLst>
            <pc:docMk/>
            <pc:sldMk cId="3528348221" sldId="285"/>
            <ac:picMk id="5" creationId="{ACE075C7-4A50-4B9F-B955-A08E9CBB6E1C}"/>
          </ac:picMkLst>
        </pc:picChg>
      </pc:sldChg>
      <pc:sldChg chg="addSp modSp add mod modAnim">
        <pc:chgData name="Mikhail Grigorev" userId="2ca8855c4ee9d474" providerId="LiveId" clId="{29D843AE-BB2E-49CA-A8C2-04AFBDC801B4}" dt="2021-11-18T11:27:28.969" v="3641"/>
        <pc:sldMkLst>
          <pc:docMk/>
          <pc:sldMk cId="2708836038" sldId="286"/>
        </pc:sldMkLst>
        <pc:spChg chg="add mod ord">
          <ac:chgData name="Mikhail Grigorev" userId="2ca8855c4ee9d474" providerId="LiveId" clId="{29D843AE-BB2E-49CA-A8C2-04AFBDC801B4}" dt="2021-11-18T10:11:00.520" v="3283" actId="1035"/>
          <ac:spMkLst>
            <pc:docMk/>
            <pc:sldMk cId="2708836038" sldId="286"/>
            <ac:spMk id="2" creationId="{AC58059E-87FA-4D16-9EC8-5E2F5C1682A1}"/>
          </ac:spMkLst>
        </pc:spChg>
        <pc:spChg chg="mod">
          <ac:chgData name="Mikhail Grigorev" userId="2ca8855c4ee9d474" providerId="LiveId" clId="{29D843AE-BB2E-49CA-A8C2-04AFBDC801B4}" dt="2021-11-18T10:33:41.206" v="3488" actId="1076"/>
          <ac:spMkLst>
            <pc:docMk/>
            <pc:sldMk cId="2708836038" sldId="286"/>
            <ac:spMk id="6" creationId="{3F5A8F7D-9856-40AC-B6D0-CBF8F729F07D}"/>
          </ac:spMkLst>
        </pc:spChg>
        <pc:spChg chg="mod">
          <ac:chgData name="Mikhail Grigorev" userId="2ca8855c4ee9d474" providerId="LiveId" clId="{29D843AE-BB2E-49CA-A8C2-04AFBDC801B4}" dt="2021-11-18T10:33:41.206" v="3488" actId="1076"/>
          <ac:spMkLst>
            <pc:docMk/>
            <pc:sldMk cId="2708836038" sldId="286"/>
            <ac:spMk id="14" creationId="{61033D62-D88D-4099-92C2-64475EF10CDA}"/>
          </ac:spMkLst>
        </pc:spChg>
        <pc:graphicFrameChg chg="mod">
          <ac:chgData name="Mikhail Grigorev" userId="2ca8855c4ee9d474" providerId="LiveId" clId="{29D843AE-BB2E-49CA-A8C2-04AFBDC801B4}" dt="2021-11-18T10:08:52.122" v="3272" actId="1076"/>
          <ac:graphicFrameMkLst>
            <pc:docMk/>
            <pc:sldMk cId="2708836038" sldId="286"/>
            <ac:graphicFrameMk id="5" creationId="{079DFC52-0D58-4DDF-AEAD-20EA1747A53C}"/>
          </ac:graphicFrameMkLst>
        </pc:graphicFrameChg>
        <pc:picChg chg="mod">
          <ac:chgData name="Mikhail Grigorev" userId="2ca8855c4ee9d474" providerId="LiveId" clId="{29D843AE-BB2E-49CA-A8C2-04AFBDC801B4}" dt="2021-11-18T10:41:12.117" v="3532" actId="1036"/>
          <ac:picMkLst>
            <pc:docMk/>
            <pc:sldMk cId="2708836038" sldId="286"/>
            <ac:picMk id="10" creationId="{35CE56DE-A2A3-4BC9-836F-CACC93008FCE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57897592" sldId="287"/>
        </pc:sldMkLst>
      </pc:sldChg>
      <pc:sldChg chg="addSp delSp modSp add mod delAnim modAnim">
        <pc:chgData name="Mikhail Grigorev" userId="2ca8855c4ee9d474" providerId="LiveId" clId="{29D843AE-BB2E-49CA-A8C2-04AFBDC801B4}" dt="2021-11-18T11:04:27.025" v="3616"/>
        <pc:sldMkLst>
          <pc:docMk/>
          <pc:sldMk cId="555260994" sldId="287"/>
        </pc:sldMkLst>
        <pc:spChg chg="add mod">
          <ac:chgData name="Mikhail Grigorev" userId="2ca8855c4ee9d474" providerId="LiveId" clId="{29D843AE-BB2E-49CA-A8C2-04AFBDC801B4}" dt="2021-11-18T10:15:54.379" v="3320" actId="1076"/>
          <ac:spMkLst>
            <pc:docMk/>
            <pc:sldMk cId="555260994" sldId="287"/>
            <ac:spMk id="8" creationId="{00706A3E-AB42-4D21-888C-B95A3A93FDC6}"/>
          </ac:spMkLst>
        </pc:spChg>
        <pc:spChg chg="add mod">
          <ac:chgData name="Mikhail Grigorev" userId="2ca8855c4ee9d474" providerId="LiveId" clId="{29D843AE-BB2E-49CA-A8C2-04AFBDC801B4}" dt="2021-11-18T11:04:12.380" v="3613" actId="1076"/>
          <ac:spMkLst>
            <pc:docMk/>
            <pc:sldMk cId="555260994" sldId="287"/>
            <ac:spMk id="11" creationId="{429A2D55-A9C0-432D-BA36-87E8A0DC896A}"/>
          </ac:spMkLst>
        </pc:spChg>
        <pc:graphicFrameChg chg="del">
          <ac:chgData name="Mikhail Grigorev" userId="2ca8855c4ee9d474" providerId="LiveId" clId="{29D843AE-BB2E-49CA-A8C2-04AFBDC801B4}" dt="2021-11-18T10:14:27.099" v="3286" actId="478"/>
          <ac:graphicFrameMkLst>
            <pc:docMk/>
            <pc:sldMk cId="555260994" sldId="287"/>
            <ac:graphicFrameMk id="9" creationId="{7F5159F1-1E9B-4FD3-8BD3-A0A8DF26423C}"/>
          </ac:graphicFrameMkLst>
        </pc:graphicFrameChg>
        <pc:graphicFrameChg chg="del">
          <ac:chgData name="Mikhail Grigorev" userId="2ca8855c4ee9d474" providerId="LiveId" clId="{29D843AE-BB2E-49CA-A8C2-04AFBDC801B4}" dt="2021-11-18T10:14:27.701" v="3287" actId="478"/>
          <ac:graphicFrameMkLst>
            <pc:docMk/>
            <pc:sldMk cId="555260994" sldId="287"/>
            <ac:graphicFrameMk id="10" creationId="{7695E788-B949-4826-9A2F-0C236CFD2C8A}"/>
          </ac:graphicFrameMkLst>
        </pc:graphicFrameChg>
        <pc:picChg chg="add mod modCrop">
          <ac:chgData name="Mikhail Grigorev" userId="2ca8855c4ee9d474" providerId="LiveId" clId="{29D843AE-BB2E-49CA-A8C2-04AFBDC801B4}" dt="2021-11-18T10:15:54.709" v="3321" actId="1440"/>
          <ac:picMkLst>
            <pc:docMk/>
            <pc:sldMk cId="555260994" sldId="287"/>
            <ac:picMk id="3" creationId="{278A414A-CB06-4D56-BEB5-0387813D0AE3}"/>
          </ac:picMkLst>
        </pc:picChg>
      </pc:sldChg>
      <pc:sldChg chg="addSp delSp modSp add mod delAnim modAnim">
        <pc:chgData name="Mikhail Grigorev" userId="2ca8855c4ee9d474" providerId="LiveId" clId="{29D843AE-BB2E-49CA-A8C2-04AFBDC801B4}" dt="2021-11-18T11:06:12.387" v="3619"/>
        <pc:sldMkLst>
          <pc:docMk/>
          <pc:sldMk cId="2202479441" sldId="288"/>
        </pc:sldMkLst>
        <pc:spChg chg="add mod ord">
          <ac:chgData name="Mikhail Grigorev" userId="2ca8855c4ee9d474" providerId="LiveId" clId="{29D843AE-BB2E-49CA-A8C2-04AFBDC801B4}" dt="2021-11-18T10:18:58.501" v="3357" actId="1037"/>
          <ac:spMkLst>
            <pc:docMk/>
            <pc:sldMk cId="2202479441" sldId="288"/>
            <ac:spMk id="4" creationId="{82F40FCE-E005-45AC-B97F-7B75A9157C4B}"/>
          </ac:spMkLst>
        </pc:spChg>
        <pc:spChg chg="del">
          <ac:chgData name="Mikhail Grigorev" userId="2ca8855c4ee9d474" providerId="LiveId" clId="{29D843AE-BB2E-49CA-A8C2-04AFBDC801B4}" dt="2021-11-18T10:17:25.059" v="3339" actId="478"/>
          <ac:spMkLst>
            <pc:docMk/>
            <pc:sldMk cId="2202479441" sldId="288"/>
            <ac:spMk id="10" creationId="{6C2591DF-F78B-4022-933D-B7BCDDC13AF8}"/>
          </ac:spMkLst>
        </pc:spChg>
        <pc:graphicFrameChg chg="del">
          <ac:chgData name="Mikhail Grigorev" userId="2ca8855c4ee9d474" providerId="LiveId" clId="{29D843AE-BB2E-49CA-A8C2-04AFBDC801B4}" dt="2021-11-18T10:16:59.747" v="3331" actId="478"/>
          <ac:graphicFrameMkLst>
            <pc:docMk/>
            <pc:sldMk cId="2202479441" sldId="288"/>
            <ac:graphicFrameMk id="30" creationId="{AA189877-0590-4A1E-8964-8E24F3895635}"/>
          </ac:graphicFrameMkLst>
        </pc:graphicFrameChg>
        <pc:graphicFrameChg chg="del">
          <ac:chgData name="Mikhail Grigorev" userId="2ca8855c4ee9d474" providerId="LiveId" clId="{29D843AE-BB2E-49CA-A8C2-04AFBDC801B4}" dt="2021-11-18T10:16:57.279" v="3330" actId="478"/>
          <ac:graphicFrameMkLst>
            <pc:docMk/>
            <pc:sldMk cId="2202479441" sldId="288"/>
            <ac:graphicFrameMk id="31" creationId="{CF44218D-D724-46C0-910E-F1A99BB32705}"/>
          </ac:graphicFrameMkLst>
        </pc:graphicFrameChg>
        <pc:picChg chg="add mod modCrop">
          <ac:chgData name="Mikhail Grigorev" userId="2ca8855c4ee9d474" providerId="LiveId" clId="{29D843AE-BB2E-49CA-A8C2-04AFBDC801B4}" dt="2021-11-18T10:17:49.908" v="3344" actId="1440"/>
          <ac:picMkLst>
            <pc:docMk/>
            <pc:sldMk cId="2202479441" sldId="288"/>
            <ac:picMk id="3" creationId="{1E3A5300-C2F0-4EC0-BC0A-C2CC7A1C06FB}"/>
          </ac:picMkLst>
        </pc:picChg>
        <pc:cxnChg chg="del">
          <ac:chgData name="Mikhail Grigorev" userId="2ca8855c4ee9d474" providerId="LiveId" clId="{29D843AE-BB2E-49CA-A8C2-04AFBDC801B4}" dt="2021-11-18T10:16:55.983" v="3329" actId="478"/>
          <ac:cxnSpMkLst>
            <pc:docMk/>
            <pc:sldMk cId="2202479441" sldId="288"/>
            <ac:cxnSpMk id="33" creationId="{C25BE075-BD34-4AC3-874F-987E4B18725A}"/>
          </ac:cxnSpMkLst>
        </pc:cxn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1844941827" sldId="289"/>
        </pc:sldMkLst>
      </pc:sldChg>
      <pc:sldChg chg="addSp delSp modSp new mod modAnim">
        <pc:chgData name="Mikhail Grigorev" userId="2ca8855c4ee9d474" providerId="LiveId" clId="{29D843AE-BB2E-49CA-A8C2-04AFBDC801B4}" dt="2021-11-18T11:28:54.060" v="3645"/>
        <pc:sldMkLst>
          <pc:docMk/>
          <pc:sldMk cId="3357988107" sldId="289"/>
        </pc:sldMkLst>
        <pc:spChg chg="mod">
          <ac:chgData name="Mikhail Grigorev" userId="2ca8855c4ee9d474" providerId="LiveId" clId="{29D843AE-BB2E-49CA-A8C2-04AFBDC801B4}" dt="2021-11-18T10:28:02.986" v="3443" actId="20577"/>
          <ac:spMkLst>
            <pc:docMk/>
            <pc:sldMk cId="3357988107" sldId="289"/>
            <ac:spMk id="2" creationId="{EBC296ED-E9A9-4B8F-9685-7BF42FEB173F}"/>
          </ac:spMkLst>
        </pc:spChg>
        <pc:spChg chg="del">
          <ac:chgData name="Mikhail Grigorev" userId="2ca8855c4ee9d474" providerId="LiveId" clId="{29D843AE-BB2E-49CA-A8C2-04AFBDC801B4}" dt="2021-11-18T10:28:07.236" v="3444" actId="478"/>
          <ac:spMkLst>
            <pc:docMk/>
            <pc:sldMk cId="3357988107" sldId="289"/>
            <ac:spMk id="3" creationId="{7C814C9F-446A-4459-84ED-C9A1E98DE0E9}"/>
          </ac:spMkLst>
        </pc:spChg>
        <pc:spChg chg="mod">
          <ac:chgData name="Mikhail Grigorev" userId="2ca8855c4ee9d474" providerId="LiveId" clId="{29D843AE-BB2E-49CA-A8C2-04AFBDC801B4}" dt="2021-11-18T10:28:24.821" v="3446" actId="20577"/>
          <ac:spMkLst>
            <pc:docMk/>
            <pc:sldMk cId="3357988107" sldId="289"/>
            <ac:spMk id="4" creationId="{858116CF-0D5B-42FA-9582-C23BDF9A69FD}"/>
          </ac:spMkLst>
        </pc:spChg>
        <pc:spChg chg="mod">
          <ac:chgData name="Mikhail Grigorev" userId="2ca8855c4ee9d474" providerId="LiveId" clId="{29D843AE-BB2E-49CA-A8C2-04AFBDC801B4}" dt="2021-11-18T10:28:28.406" v="3454" actId="20577"/>
          <ac:spMkLst>
            <pc:docMk/>
            <pc:sldMk cId="3357988107" sldId="289"/>
            <ac:spMk id="5" creationId="{5D841294-5F7D-4DF8-A007-C5FAA7EAB4ED}"/>
          </ac:spMkLst>
        </pc:spChg>
        <pc:spChg chg="add mod">
          <ac:chgData name="Mikhail Grigorev" userId="2ca8855c4ee9d474" providerId="LiveId" clId="{29D843AE-BB2E-49CA-A8C2-04AFBDC801B4}" dt="2021-11-18T10:30:43.433" v="3473" actId="14100"/>
          <ac:spMkLst>
            <pc:docMk/>
            <pc:sldMk cId="3357988107" sldId="289"/>
            <ac:spMk id="9" creationId="{1285D777-73E2-45F8-9EE9-1CB0C9B4022D}"/>
          </ac:spMkLst>
        </pc:spChg>
        <pc:picChg chg="add mod">
          <ac:chgData name="Mikhail Grigorev" userId="2ca8855c4ee9d474" providerId="LiveId" clId="{29D843AE-BB2E-49CA-A8C2-04AFBDC801B4}" dt="2021-11-18T10:30:35.447" v="3472" actId="14100"/>
          <ac:picMkLst>
            <pc:docMk/>
            <pc:sldMk cId="3357988107" sldId="289"/>
            <ac:picMk id="8" creationId="{A59F252B-7459-445C-B45C-86F0C8997670}"/>
          </ac:picMkLst>
        </pc:picChg>
      </pc:sldChg>
      <pc:sldChg chg="addSp delSp modSp add mod modAnim">
        <pc:chgData name="Mikhail Grigorev" userId="2ca8855c4ee9d474" providerId="LiveId" clId="{29D843AE-BB2E-49CA-A8C2-04AFBDC801B4}" dt="2021-11-18T11:29:07.850" v="3648"/>
        <pc:sldMkLst>
          <pc:docMk/>
          <pc:sldMk cId="794295970" sldId="290"/>
        </pc:sldMkLst>
        <pc:spChg chg="del">
          <ac:chgData name="Mikhail Grigorev" userId="2ca8855c4ee9d474" providerId="LiveId" clId="{29D843AE-BB2E-49CA-A8C2-04AFBDC801B4}" dt="2021-11-18T10:38:39.339" v="3498" actId="478"/>
          <ac:spMkLst>
            <pc:docMk/>
            <pc:sldMk cId="794295970" sldId="290"/>
            <ac:spMk id="9" creationId="{1285D777-73E2-45F8-9EE9-1CB0C9B4022D}"/>
          </ac:spMkLst>
        </pc:spChg>
        <pc:spChg chg="add del mod">
          <ac:chgData name="Mikhail Grigorev" userId="2ca8855c4ee9d474" providerId="LiveId" clId="{29D843AE-BB2E-49CA-A8C2-04AFBDC801B4}" dt="2021-11-18T10:39:00.813" v="3502" actId="767"/>
          <ac:spMkLst>
            <pc:docMk/>
            <pc:sldMk cId="794295970" sldId="290"/>
            <ac:spMk id="10" creationId="{DB4CEB57-4370-4A74-8C8D-623836F64565}"/>
          </ac:spMkLst>
        </pc:spChg>
        <pc:spChg chg="add mod">
          <ac:chgData name="Mikhail Grigorev" userId="2ca8855c4ee9d474" providerId="LiveId" clId="{29D843AE-BB2E-49CA-A8C2-04AFBDC801B4}" dt="2021-11-18T10:40:08.953" v="3525" actId="1035"/>
          <ac:spMkLst>
            <pc:docMk/>
            <pc:sldMk cId="794295970" sldId="290"/>
            <ac:spMk id="11" creationId="{A1AC42C6-04D1-46C5-9BBC-2D845388D788}"/>
          </ac:spMkLst>
        </pc:spChg>
        <pc:picChg chg="add mod">
          <ac:chgData name="Mikhail Grigorev" userId="2ca8855c4ee9d474" providerId="LiveId" clId="{29D843AE-BB2E-49CA-A8C2-04AFBDC801B4}" dt="2021-11-18T10:39:30.807" v="3508" actId="1076"/>
          <ac:picMkLst>
            <pc:docMk/>
            <pc:sldMk cId="794295970" sldId="290"/>
            <ac:picMk id="7" creationId="{2E32D3F4-8908-498E-AA01-2D81B03407E2}"/>
          </ac:picMkLst>
        </pc:picChg>
        <pc:picChg chg="del">
          <ac:chgData name="Mikhail Grigorev" userId="2ca8855c4ee9d474" providerId="LiveId" clId="{29D843AE-BB2E-49CA-A8C2-04AFBDC801B4}" dt="2021-11-18T10:38:38.658" v="3497" actId="478"/>
          <ac:picMkLst>
            <pc:docMk/>
            <pc:sldMk cId="794295970" sldId="290"/>
            <ac:picMk id="8" creationId="{A59F252B-7459-445C-B45C-86F0C8997670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1177824853" sldId="290"/>
        </pc:sldMkLst>
      </pc:sldChg>
      <pc:sldChg chg="addSp delSp modSp add mod">
        <pc:chgData name="Mikhail Grigorev" userId="2ca8855c4ee9d474" providerId="LiveId" clId="{29D843AE-BB2E-49CA-A8C2-04AFBDC801B4}" dt="2021-11-18T10:43:49.927" v="3584" actId="688"/>
        <pc:sldMkLst>
          <pc:docMk/>
          <pc:sldMk cId="1798009147" sldId="291"/>
        </pc:sldMkLst>
        <pc:spChg chg="mod">
          <ac:chgData name="Mikhail Grigorev" userId="2ca8855c4ee9d474" providerId="LiveId" clId="{29D843AE-BB2E-49CA-A8C2-04AFBDC801B4}" dt="2021-11-18T10:41:26.125" v="3546" actId="20577"/>
          <ac:spMkLst>
            <pc:docMk/>
            <pc:sldMk cId="1798009147" sldId="291"/>
            <ac:spMk id="2" creationId="{EBC296ED-E9A9-4B8F-9685-7BF42FEB173F}"/>
          </ac:spMkLst>
        </pc:spChg>
        <pc:spChg chg="del">
          <ac:chgData name="Mikhail Grigorev" userId="2ca8855c4ee9d474" providerId="LiveId" clId="{29D843AE-BB2E-49CA-A8C2-04AFBDC801B4}" dt="2021-11-18T10:40:16.454" v="3528" actId="478"/>
          <ac:spMkLst>
            <pc:docMk/>
            <pc:sldMk cId="1798009147" sldId="291"/>
            <ac:spMk id="11" creationId="{A1AC42C6-04D1-46C5-9BBC-2D845388D788}"/>
          </ac:spMkLst>
        </pc:spChg>
        <pc:spChg chg="add mod">
          <ac:chgData name="Mikhail Grigorev" userId="2ca8855c4ee9d474" providerId="LiveId" clId="{29D843AE-BB2E-49CA-A8C2-04AFBDC801B4}" dt="2021-11-18T10:43:49.927" v="3584" actId="688"/>
          <ac:spMkLst>
            <pc:docMk/>
            <pc:sldMk cId="1798009147" sldId="291"/>
            <ac:spMk id="12" creationId="{083E8540-2A0B-4AD2-B332-3F93E0853BA3}"/>
          </ac:spMkLst>
        </pc:spChg>
        <pc:picChg chg="del">
          <ac:chgData name="Mikhail Grigorev" userId="2ca8855c4ee9d474" providerId="LiveId" clId="{29D843AE-BB2E-49CA-A8C2-04AFBDC801B4}" dt="2021-11-18T10:40:14.937" v="3527" actId="478"/>
          <ac:picMkLst>
            <pc:docMk/>
            <pc:sldMk cId="1798009147" sldId="291"/>
            <ac:picMk id="7" creationId="{2E32D3F4-8908-498E-AA01-2D81B03407E2}"/>
          </ac:picMkLst>
        </pc:picChg>
        <pc:picChg chg="add mod">
          <ac:chgData name="Mikhail Grigorev" userId="2ca8855c4ee9d474" providerId="LiveId" clId="{29D843AE-BB2E-49CA-A8C2-04AFBDC801B4}" dt="2021-11-18T10:42:39.568" v="3558" actId="1076"/>
          <ac:picMkLst>
            <pc:docMk/>
            <pc:sldMk cId="1798009147" sldId="291"/>
            <ac:picMk id="8" creationId="{31E881A1-03BE-4F42-9AB4-5421B677AC90}"/>
          </ac:picMkLst>
        </pc:picChg>
        <pc:picChg chg="add mod">
          <ac:chgData name="Mikhail Grigorev" userId="2ca8855c4ee9d474" providerId="LiveId" clId="{29D843AE-BB2E-49CA-A8C2-04AFBDC801B4}" dt="2021-11-18T10:42:35.291" v="3556" actId="1076"/>
          <ac:picMkLst>
            <pc:docMk/>
            <pc:sldMk cId="1798009147" sldId="291"/>
            <ac:picMk id="10" creationId="{30E6689A-816D-4495-A4D8-0F850D33A0E2}"/>
          </ac:picMkLst>
        </pc:picChg>
        <pc:picChg chg="add mod">
          <ac:chgData name="Mikhail Grigorev" userId="2ca8855c4ee9d474" providerId="LiveId" clId="{29D843AE-BB2E-49CA-A8C2-04AFBDC801B4}" dt="2021-11-18T10:42:43.189" v="3559" actId="1076"/>
          <ac:picMkLst>
            <pc:docMk/>
            <pc:sldMk cId="1798009147" sldId="291"/>
            <ac:picMk id="1026" creationId="{892A7A2B-AA28-42C0-98B3-0C1A72BD7617}"/>
          </ac:picMkLst>
        </pc:picChg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404854312" sldId="292"/>
        </pc:sldMkLst>
      </pc:sldChg>
      <pc:sldChg chg="del">
        <pc:chgData name="Mikhail Grigorev" userId="2ca8855c4ee9d474" providerId="LiveId" clId="{29D843AE-BB2E-49CA-A8C2-04AFBDC801B4}" dt="2021-11-05T10:08:36.838" v="712" actId="2696"/>
        <pc:sldMkLst>
          <pc:docMk/>
          <pc:sldMk cId="1057409390" sldId="293"/>
        </pc:sldMkLst>
      </pc:sldChg>
      <pc:sldMasterChg chg="delSldLayout">
        <pc:chgData name="Mikhail Grigorev" userId="2ca8855c4ee9d474" providerId="LiveId" clId="{29D843AE-BB2E-49CA-A8C2-04AFBDC801B4}" dt="2021-11-05T10:08:36.838" v="712" actId="2696"/>
        <pc:sldMasterMkLst>
          <pc:docMk/>
          <pc:sldMasterMk cId="1928452137" sldId="2147483666"/>
        </pc:sldMasterMkLst>
        <pc:sldLayoutChg chg="del">
          <pc:chgData name="Mikhail Grigorev" userId="2ca8855c4ee9d474" providerId="LiveId" clId="{29D843AE-BB2E-49CA-A8C2-04AFBDC801B4}" dt="2021-11-05T10:08:36.838" v="712" actId="2696"/>
          <pc:sldLayoutMkLst>
            <pc:docMk/>
            <pc:sldMasterMk cId="1928452137" sldId="2147483666"/>
            <pc:sldLayoutMk cId="4026250860" sldId="214748368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Процент перелётов</a:t>
            </a:r>
            <a:r>
              <a:rPr lang="en-US" dirty="0"/>
              <a:t> (</a:t>
            </a:r>
            <a:r>
              <a:rPr lang="ru-RU" dirty="0"/>
              <a:t>все</a:t>
            </a:r>
            <a:r>
              <a:rPr lang="ru-RU" baseline="0" dirty="0"/>
              <a:t> таблицы)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Процент перелётов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82-4876-8B91-285CCA2ABA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582-4876-8B91-285CCA2ABA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82-4876-8B91-285CCA2ABA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82-4876-8B91-285CCA2ABA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Обычные локальные перелёты</c:v>
                </c:pt>
                <c:pt idx="1">
                  <c:v>Подозрительные локальные перелёты</c:v>
                </c:pt>
                <c:pt idx="2">
                  <c:v>Обычные международные перелёты</c:v>
                </c:pt>
                <c:pt idx="3">
                  <c:v>Подозрительные международные перелёты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49.6</c:v>
                </c:pt>
                <c:pt idx="1">
                  <c:v>9.9</c:v>
                </c:pt>
                <c:pt idx="2">
                  <c:v>34.5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7E-4F92-B811-C86D556B4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Процент перелётов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82-4876-8B91-285CCA2ABA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582-4876-8B91-285CCA2ABA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82-4876-8B91-285CCA2ABA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82-4876-8B91-285CCA2ABA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Обычные локальные перелёты</c:v>
                </c:pt>
                <c:pt idx="1">
                  <c:v>Подозрительные локальные перелёты</c:v>
                </c:pt>
                <c:pt idx="2">
                  <c:v>Обычные международные перелёты</c:v>
                </c:pt>
                <c:pt idx="3">
                  <c:v>Подозрительные международные перелёты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24.8</c:v>
                </c:pt>
                <c:pt idx="1">
                  <c:v>53.8</c:v>
                </c:pt>
                <c:pt idx="2">
                  <c:v>17.399999999999999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7E-4F92-B811-C86D556B4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Держатели</a:t>
            </a:r>
            <a:r>
              <a:rPr lang="ru-RU" baseline="0" dirty="0"/>
              <a:t> бонусных карт авиакомпании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26033</c:v>
                </c:pt>
                <c:pt idx="1">
                  <c:v>26059</c:v>
                </c:pt>
                <c:pt idx="2">
                  <c:v>26246</c:v>
                </c:pt>
                <c:pt idx="3">
                  <c:v>26218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04-48C5-A8A5-F1EED65D3C4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18790</c:v>
                </c:pt>
                <c:pt idx="1">
                  <c:v>18766</c:v>
                </c:pt>
                <c:pt idx="2">
                  <c:v>18622</c:v>
                </c:pt>
                <c:pt idx="3">
                  <c:v>18616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04-48C5-A8A5-F1EED65D3C4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1541</c:v>
                </c:pt>
                <c:pt idx="1">
                  <c:v>1544</c:v>
                </c:pt>
                <c:pt idx="2">
                  <c:v>1495</c:v>
                </c:pt>
                <c:pt idx="3">
                  <c:v>1531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04-48C5-A8A5-F1EED65D3C47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Лист1!$E$2:$E$5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89</c:v>
                </c:pt>
                <c:pt idx="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04-48C5-A8A5-F1EED65D3C47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Лист1!$F$2:$F$5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04-48C5-A8A5-F1EED65D3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787416"/>
        <c:axId val="459784464"/>
      </c:barChart>
      <c:catAx>
        <c:axId val="45978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9784464"/>
        <c:crosses val="autoZero"/>
        <c:auto val="1"/>
        <c:lblAlgn val="ctr"/>
        <c:lblOffset val="100"/>
        <c:noMultiLvlLbl val="0"/>
      </c:catAx>
      <c:valAx>
        <c:axId val="45978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9787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Держатели</a:t>
            </a:r>
            <a:r>
              <a:rPr lang="ru-RU" baseline="0" dirty="0"/>
              <a:t> бонусных карт авиакомпании (детально)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89</c:v>
                </c:pt>
                <c:pt idx="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2-48E0-A769-D634166A7A6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FB</c:v>
                </c:pt>
                <c:pt idx="1">
                  <c:v>KE</c:v>
                </c:pt>
                <c:pt idx="2">
                  <c:v>DT</c:v>
                </c:pt>
                <c:pt idx="3">
                  <c:v>SU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92-48E0-A769-D634166A7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787416"/>
        <c:axId val="459784464"/>
      </c:barChart>
      <c:catAx>
        <c:axId val="45978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9784464"/>
        <c:crosses val="autoZero"/>
        <c:auto val="1"/>
        <c:lblAlgn val="ctr"/>
        <c:lblOffset val="100"/>
        <c:noMultiLvlLbl val="0"/>
      </c:catAx>
      <c:valAx>
        <c:axId val="45978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9787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полётов без багажа у уникальных людей</a:t>
            </a:r>
            <a:endParaRPr lang="ru-RU" dirty="0"/>
          </a:p>
        </c:rich>
      </c:tx>
      <c:layout>
        <c:manualLayout>
          <c:xMode val="edge"/>
          <c:yMode val="edge"/>
          <c:x val="0.10396064521541239"/>
          <c:y val="1.63906551325497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76-4200-863D-6CA40623B7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76-4200-863D-6CA40623B7B0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AB2-4F28-B079-92F0B47830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76-4200-863D-6CA40623B7B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176-4200-863D-6CA40623B7B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176-4200-863D-6CA40623B7B0}"/>
              </c:ext>
            </c:extLst>
          </c:dPt>
          <c:cat>
            <c:numRef>
              <c:f>Лист1!$A$2:$A$7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19170</c:v>
                </c:pt>
                <c:pt idx="1">
                  <c:v>3435</c:v>
                </c:pt>
                <c:pt idx="2">
                  <c:v>601</c:v>
                </c:pt>
                <c:pt idx="3">
                  <c:v>91</c:v>
                </c:pt>
                <c:pt idx="4">
                  <c:v>14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2-4F28-B079-92F0B4783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explosion val="15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4-4782-98D8-C5F8077779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E4-4782-98D8-C5F8077779FA}"/>
              </c:ext>
            </c:extLst>
          </c:dPt>
          <c:dPt>
            <c:idx val="2"/>
            <c:bubble3D val="0"/>
            <c:explosion val="28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CE4-4782-98D8-C5F8077779FA}"/>
              </c:ext>
            </c:extLst>
          </c:dPt>
          <c:dLbls>
            <c:dLbl>
              <c:idx val="0"/>
              <c:layout>
                <c:manualLayout>
                  <c:x val="-7.4798827272160293E-2"/>
                  <c:y val="-0.145215396761942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E4-4782-98D8-C5F8077779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6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91</c:v>
                </c:pt>
                <c:pt idx="1">
                  <c:v>14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CE4-4782-98D8-C5F807777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0.48209</cdr:x>
      <cdr:y>0.57336</cdr:y>
    </cdr:from>
    <cdr:to>
      <cdr:x>0.60878</cdr:x>
      <cdr:y>0.6777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67C6FAE-4294-4297-B84C-BBF12FDB60A4}"/>
            </a:ext>
          </a:extLst>
        </cdr:cNvPr>
        <cdr:cNvSpPr txBox="1"/>
      </cdr:nvSpPr>
      <cdr:spPr>
        <a:xfrm xmlns:a="http://schemas.openxmlformats.org/drawingml/2006/main">
          <a:off x="2241242" y="1902607"/>
          <a:ext cx="588985" cy="3462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400" dirty="0">
              <a:solidFill>
                <a:schemeClr val="tx1">
                  <a:lumMod val="65000"/>
                  <a:lumOff val="35000"/>
                </a:schemeClr>
              </a:solidFill>
            </a:rPr>
            <a:t>19170</a:t>
          </a:r>
        </a:p>
      </cdr:txBody>
    </cdr:sp>
  </cdr:relSizeAnchor>
  <cdr:relSizeAnchor xmlns:cdr="http://schemas.openxmlformats.org/drawingml/2006/chartDrawing">
    <cdr:from>
      <cdr:x>0.35907</cdr:x>
      <cdr:y>0.34849</cdr:y>
    </cdr:from>
    <cdr:to>
      <cdr:x>0.46745</cdr:x>
      <cdr:y>0.41088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083BD174-8561-4E1D-867B-075A0441A1B0}"/>
            </a:ext>
          </a:extLst>
        </cdr:cNvPr>
        <cdr:cNvSpPr txBox="1"/>
      </cdr:nvSpPr>
      <cdr:spPr>
        <a:xfrm xmlns:a="http://schemas.openxmlformats.org/drawingml/2006/main">
          <a:off x="1669329" y="1156397"/>
          <a:ext cx="503828" cy="2070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sz="1100" dirty="0">
              <a:solidFill>
                <a:schemeClr val="tx1">
                  <a:lumMod val="75000"/>
                  <a:lumOff val="25000"/>
                </a:schemeClr>
              </a:solidFill>
            </a:rPr>
            <a:t>3435</a:t>
          </a:r>
        </a:p>
      </cdr:txBody>
    </cdr:sp>
  </cdr:relSizeAnchor>
  <cdr:relSizeAnchor xmlns:cdr="http://schemas.openxmlformats.org/drawingml/2006/chartDrawing">
    <cdr:from>
      <cdr:x>0.48777</cdr:x>
      <cdr:y>0.20201</cdr:y>
    </cdr:from>
    <cdr:to>
      <cdr:x>0.57279</cdr:x>
      <cdr:y>0.28526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131AD10E-DEEB-43EE-94C7-885FB6A2B3D8}"/>
            </a:ext>
          </a:extLst>
        </cdr:cNvPr>
        <cdr:cNvSpPr txBox="1"/>
      </cdr:nvSpPr>
      <cdr:spPr>
        <a:xfrm xmlns:a="http://schemas.openxmlformats.org/drawingml/2006/main">
          <a:off x="2267617" y="670351"/>
          <a:ext cx="395287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100" dirty="0">
              <a:solidFill>
                <a:schemeClr val="tx1">
                  <a:lumMod val="65000"/>
                  <a:lumOff val="35000"/>
                </a:schemeClr>
              </a:solidFill>
            </a:rPr>
            <a:t>601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308102-B78F-4A24-87CA-5FA0033B6135}" type="datetime1">
              <a:rPr lang="ru-RU" smtClean="0"/>
              <a:t>18.11.2021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28365-CBBA-496F-854A-132A4D03B664}" type="datetime1">
              <a:rPr lang="ru-RU" smtClean="0"/>
              <a:pPr/>
              <a:t>18.11.2021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25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08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56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иаграмма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ru-RU" noProof="0"/>
              <a:t>Презентация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вед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1579" y="2883877"/>
            <a:ext cx="4271211" cy="2461846"/>
          </a:xfrm>
        </p:spPr>
        <p:txBody>
          <a:bodyPr rtlCol="0"/>
          <a:lstStyle/>
          <a:p>
            <a:r>
              <a:rPr lang="en-US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Catch </a:t>
            </a:r>
            <a:r>
              <a:rPr lang="ru-RU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«</a:t>
            </a:r>
            <a:r>
              <a:rPr lang="en-US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The Russian </a:t>
            </a:r>
            <a:r>
              <a:rPr lang="en-US" b="1" dirty="0" err="1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SpieS</a:t>
            </a:r>
            <a:r>
              <a:rPr lang="ru-RU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»</a:t>
            </a:r>
            <a:r>
              <a:rPr lang="en-US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  <a:t> Challenge</a:t>
            </a:r>
            <a:br>
              <a:rPr lang="en-US" b="1" dirty="0">
                <a:solidFill>
                  <a:srgbClr val="474747"/>
                </a:solidFill>
                <a:effectLst/>
                <a:latin typeface="Open Sans" panose="020B0606030504020204" pitchFamily="34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1579" y="4949062"/>
            <a:ext cx="4941770" cy="1794637"/>
          </a:xfrm>
        </p:spPr>
        <p:txBody>
          <a:bodyPr rtlCol="0">
            <a:normAutofit/>
          </a:bodyPr>
          <a:lstStyle/>
          <a:p>
            <a:pPr rtl="0"/>
            <a:r>
              <a:rPr lang="ru-RU" dirty="0" err="1"/>
              <a:t>Хисамутдинов</a:t>
            </a:r>
            <a:r>
              <a:rPr lang="ru-RU" dirty="0"/>
              <a:t> Марат</a:t>
            </a:r>
          </a:p>
          <a:p>
            <a:pPr rtl="0"/>
            <a:r>
              <a:rPr lang="ru-RU" dirty="0"/>
              <a:t>Шарафутдинов Ренат</a:t>
            </a:r>
          </a:p>
          <a:p>
            <a:pPr rtl="0"/>
            <a:r>
              <a:rPr lang="ru-RU" dirty="0" err="1"/>
              <a:t>Московчук</a:t>
            </a:r>
            <a:r>
              <a:rPr lang="ru-RU" dirty="0"/>
              <a:t> Анастасия</a:t>
            </a:r>
          </a:p>
          <a:p>
            <a:pPr rtl="0"/>
            <a:r>
              <a:rPr lang="ru-RU" dirty="0"/>
              <a:t>Григорьев Михаил</a:t>
            </a:r>
          </a:p>
        </p:txBody>
      </p:sp>
      <p:pic>
        <p:nvPicPr>
          <p:cNvPr id="1026" name="Picture 2" descr="Airplane Icon Png #24301 - Free Icons Library">
            <a:extLst>
              <a:ext uri="{FF2B5EF4-FFF2-40B4-BE49-F238E27FC236}">
                <a16:creationId xmlns:a16="http://schemas.microsoft.com/office/drawing/2014/main" id="{172C9915-887E-40EE-A66B-E4E5DF90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56877">
            <a:off x="743413" y="3603012"/>
            <a:ext cx="578254" cy="5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13033 0.17801 C 0.15742 0.21829 0.1983 0.24005 0.24114 0.24005 C 0.28971 0.24005 0.32877 0.21829 0.35585 0.17801 L 0.48645 -2.59259E-6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CAA0C515-03B9-4131-9EDB-2CE0BCD0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23373"/>
            <a:ext cx="5111750" cy="1204912"/>
          </a:xfrm>
        </p:spPr>
        <p:txBody>
          <a:bodyPr/>
          <a:lstStyle/>
          <a:p>
            <a:r>
              <a:rPr lang="ru-RU" dirty="0"/>
              <a:t>2. Систематическая неточность в данных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F71C2A58-AC6B-428D-868A-E802BF39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9F7229-AB5F-4439-BA7F-4D56ED97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79F1237-4EB8-42AA-A86A-71D36D19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10</a:t>
            </a:fld>
            <a:endParaRPr lang="ru-RU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A8B45-7E33-42C3-95A5-673557CA6889}"/>
              </a:ext>
            </a:extLst>
          </p:cNvPr>
          <p:cNvSpPr txBox="1"/>
          <p:nvPr/>
        </p:nvSpPr>
        <p:spPr>
          <a:xfrm>
            <a:off x="-706567" y="232705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🐈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E075C7-4A50-4B9F-B955-A08E9CBB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" t="20795" r="569" b="7218"/>
          <a:stretch/>
        </p:blipFill>
        <p:spPr>
          <a:xfrm>
            <a:off x="838200" y="2829827"/>
            <a:ext cx="7523076" cy="14341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283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596 -0.17569 L -3.54167E-6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92" y="8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73000" decel="2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3646 -0.02685 L 0.65091 0.20903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62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FFF15E3-47BE-4263-A64F-35B8D09C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10" y="2134924"/>
            <a:ext cx="3898132" cy="1675732"/>
          </a:xfrm>
        </p:spPr>
        <p:txBody>
          <a:bodyPr>
            <a:normAutofit/>
          </a:bodyPr>
          <a:lstStyle/>
          <a:p>
            <a:r>
              <a:rPr lang="ru-RU" dirty="0"/>
              <a:t>3. Анализ </a:t>
            </a:r>
            <a:br>
              <a:rPr lang="ru-RU" dirty="0"/>
            </a:br>
            <a:r>
              <a:rPr lang="ru-RU" dirty="0"/>
              <a:t>бонусных карт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99FBCB-205D-4BB8-AAF2-EF273024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5A196D-CE6A-4138-B36B-423DC3EF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D6C00-5FB6-47B6-839C-B12AFA06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11</a:t>
            </a:fld>
            <a:endParaRPr lang="ru-RU" noProof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F5159F1-1E9B-4FD3-8BD3-A0A8DF264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367831"/>
              </p:ext>
            </p:extLst>
          </p:nvPr>
        </p:nvGraphicFramePr>
        <p:xfrm>
          <a:off x="6647279" y="501650"/>
          <a:ext cx="3926641" cy="2471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695E788-B949-4826-9A2F-0C236CFD2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902886"/>
              </p:ext>
            </p:extLst>
          </p:nvPr>
        </p:nvGraphicFramePr>
        <p:xfrm>
          <a:off x="6170258" y="3153985"/>
          <a:ext cx="5088556" cy="3202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2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FFF15E3-47BE-4263-A64F-35B8D09C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10" y="2134924"/>
            <a:ext cx="3898132" cy="1675732"/>
          </a:xfrm>
        </p:spPr>
        <p:txBody>
          <a:bodyPr>
            <a:normAutofit/>
          </a:bodyPr>
          <a:lstStyle/>
          <a:p>
            <a:r>
              <a:rPr lang="ru-RU" dirty="0"/>
              <a:t>3. Анализ </a:t>
            </a:r>
            <a:br>
              <a:rPr lang="ru-RU" dirty="0"/>
            </a:br>
            <a:r>
              <a:rPr lang="ru-RU" dirty="0"/>
              <a:t>бонусных карт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99FBCB-205D-4BB8-AAF2-EF273024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5A196D-CE6A-4138-B36B-423DC3EF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AD6C00-5FB6-47B6-839C-B12AFA06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12</a:t>
            </a:fld>
            <a:endParaRPr lang="ru-RU" noProof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8A414A-CB06-4D56-BEB5-0387813D0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1" r="711" b="1491"/>
          <a:stretch/>
        </p:blipFill>
        <p:spPr>
          <a:xfrm>
            <a:off x="4937248" y="1712055"/>
            <a:ext cx="6869642" cy="4197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706A3E-AB42-4D21-888C-B95A3A93FDC6}"/>
              </a:ext>
            </a:extLst>
          </p:cNvPr>
          <p:cNvSpPr txBox="1"/>
          <p:nvPr/>
        </p:nvSpPr>
        <p:spPr>
          <a:xfrm>
            <a:off x="4937248" y="1080296"/>
            <a:ext cx="220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</a:t>
            </a:r>
            <a:r>
              <a:rPr lang="en-US" dirty="0"/>
              <a:t> </a:t>
            </a:r>
            <a:r>
              <a:rPr lang="ru-RU" dirty="0"/>
              <a:t>анализа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A2D55-A9C0-432D-BA36-87E8A0DC896A}"/>
              </a:ext>
            </a:extLst>
          </p:cNvPr>
          <p:cNvSpPr txBox="1"/>
          <p:nvPr/>
        </p:nvSpPr>
        <p:spPr>
          <a:xfrm>
            <a:off x="11940969" y="661406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🙀</a:t>
            </a:r>
          </a:p>
        </p:txBody>
      </p:sp>
    </p:spTree>
    <p:extLst>
      <p:ext uri="{BB962C8B-B14F-4D97-AF65-F5344CB8AC3E}">
        <p14:creationId xmlns:p14="http://schemas.microsoft.com/office/powerpoint/2010/main" val="55526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6AF7993-7497-458C-91AA-7A24A35C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0" y="382750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ru-RU" dirty="0"/>
              <a:t>5. Анализ багажа пассажиров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024AB2C-BBBD-4EAC-AA56-DAB6267CD87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831809-65BA-40D1-96D3-B2A46C4E710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ru-RU" dirty="0"/>
              <a:t>Гипотезы</a:t>
            </a:r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4909548-3A37-4569-AF26-9D5C3DA5BA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13</a:t>
            </a:fld>
            <a:endParaRPr lang="ru-R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727A9-8956-4DB4-9E96-0C77E8FA6233}"/>
              </a:ext>
            </a:extLst>
          </p:cNvPr>
          <p:cNvSpPr txBox="1"/>
          <p:nvPr/>
        </p:nvSpPr>
        <p:spPr>
          <a:xfrm>
            <a:off x="558265" y="1068405"/>
            <a:ext cx="31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Общее количество полётов</a:t>
            </a:r>
            <a:r>
              <a:rPr lang="en-US" dirty="0"/>
              <a:t>: </a:t>
            </a:r>
            <a:endParaRPr lang="ru-RU" dirty="0"/>
          </a:p>
          <a:p>
            <a:r>
              <a:rPr lang="en-US" dirty="0"/>
              <a:t>310904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705AA-6261-4FEC-834C-B93F47355AE4}"/>
              </a:ext>
            </a:extLst>
          </p:cNvPr>
          <p:cNvSpPr txBox="1"/>
          <p:nvPr/>
        </p:nvSpPr>
        <p:spPr>
          <a:xfrm>
            <a:off x="558265" y="2041994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полётов </a:t>
            </a:r>
          </a:p>
          <a:p>
            <a:r>
              <a:rPr lang="ru-RU" dirty="0"/>
              <a:t>без багажа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67227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591DF-F78B-4022-933D-B7BCDDC13AF8}"/>
              </a:ext>
            </a:extLst>
          </p:cNvPr>
          <p:cNvSpPr txBox="1"/>
          <p:nvPr/>
        </p:nvSpPr>
        <p:spPr>
          <a:xfrm>
            <a:off x="5919680" y="1530070"/>
            <a:ext cx="497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Среднее количество полётов без багажа</a:t>
            </a:r>
            <a:r>
              <a:rPr lang="en-US" dirty="0"/>
              <a:t>: 1.35</a:t>
            </a:r>
            <a:endParaRPr lang="ru-RU" dirty="0"/>
          </a:p>
        </p:txBody>
      </p:sp>
      <p:graphicFrame>
        <p:nvGraphicFramePr>
          <p:cNvPr id="30" name="Диаграмма 29">
            <a:extLst>
              <a:ext uri="{FF2B5EF4-FFF2-40B4-BE49-F238E27FC236}">
                <a16:creationId xmlns:a16="http://schemas.microsoft.com/office/drawing/2014/main" id="{AA189877-0590-4A1E-8964-8E24F3895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869358"/>
              </p:ext>
            </p:extLst>
          </p:nvPr>
        </p:nvGraphicFramePr>
        <p:xfrm>
          <a:off x="7372952" y="2833688"/>
          <a:ext cx="4648990" cy="3318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Диаграмма 30">
            <a:extLst>
              <a:ext uri="{FF2B5EF4-FFF2-40B4-BE49-F238E27FC236}">
                <a16:creationId xmlns:a16="http://schemas.microsoft.com/office/drawing/2014/main" id="{CF44218D-D724-46C0-910E-F1A99BB32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393315"/>
              </p:ext>
            </p:extLst>
          </p:nvPr>
        </p:nvGraphicFramePr>
        <p:xfrm>
          <a:off x="4068943" y="2741392"/>
          <a:ext cx="4648990" cy="3099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25BE075-BD34-4AC3-874F-987E4B18725A}"/>
              </a:ext>
            </a:extLst>
          </p:cNvPr>
          <p:cNvCxnSpPr>
            <a:cxnSpLocks/>
          </p:cNvCxnSpPr>
          <p:nvPr/>
        </p:nvCxnSpPr>
        <p:spPr>
          <a:xfrm>
            <a:off x="7867079" y="4158114"/>
            <a:ext cx="6987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5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30" grpId="0">
        <p:bldAsOne/>
      </p:bldGraphic>
      <p:bldGraphic spid="31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6AF7993-7497-458C-91AA-7A24A35C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0" y="382750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ru-RU" dirty="0"/>
              <a:t>5. Анализ багажа пассажиров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024AB2C-BBBD-4EAC-AA56-DAB6267CD87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831809-65BA-40D1-96D3-B2A46C4E710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ru-RU" dirty="0"/>
              <a:t>Гипотезы</a:t>
            </a:r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4909548-3A37-4569-AF26-9D5C3DA5BA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14</a:t>
            </a:fld>
            <a:endParaRPr lang="ru-R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727A9-8956-4DB4-9E96-0C77E8FA6233}"/>
              </a:ext>
            </a:extLst>
          </p:cNvPr>
          <p:cNvSpPr txBox="1"/>
          <p:nvPr/>
        </p:nvSpPr>
        <p:spPr>
          <a:xfrm>
            <a:off x="558265" y="1068405"/>
            <a:ext cx="31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Общее количество полётов</a:t>
            </a:r>
            <a:r>
              <a:rPr lang="en-US" dirty="0"/>
              <a:t>: </a:t>
            </a:r>
            <a:endParaRPr lang="ru-RU" dirty="0"/>
          </a:p>
          <a:p>
            <a:r>
              <a:rPr lang="en-US" dirty="0"/>
              <a:t>310904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705AA-6261-4FEC-834C-B93F47355AE4}"/>
              </a:ext>
            </a:extLst>
          </p:cNvPr>
          <p:cNvSpPr txBox="1"/>
          <p:nvPr/>
        </p:nvSpPr>
        <p:spPr>
          <a:xfrm>
            <a:off x="558265" y="2041994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полётов </a:t>
            </a:r>
          </a:p>
          <a:p>
            <a:r>
              <a:rPr lang="ru-RU" dirty="0"/>
              <a:t>без багажа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67227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40FCE-E005-45AC-B97F-7B75A9157C4B}"/>
              </a:ext>
            </a:extLst>
          </p:cNvPr>
          <p:cNvSpPr txBox="1"/>
          <p:nvPr/>
        </p:nvSpPr>
        <p:spPr>
          <a:xfrm rot="20512247">
            <a:off x="4401664" y="548640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A5300-C2F0-4EC0-BC0A-C2CC7A1C0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4" r="1439" b="1561"/>
          <a:stretch/>
        </p:blipFill>
        <p:spPr>
          <a:xfrm>
            <a:off x="4627294" y="2041994"/>
            <a:ext cx="7370507" cy="39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296ED-E9A9-4B8F-9685-7BF42FE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Cross-table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8116CF-0D5B-42FA-9582-C23BDF9A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</a:t>
            </a:r>
            <a:r>
              <a:rPr lang="en-US" noProof="0" dirty="0"/>
              <a:t>1</a:t>
            </a:r>
            <a:r>
              <a:rPr lang="ru-RU" noProof="0" dirty="0"/>
              <a:t>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841294-5F7D-4DF8-A007-C5FAA7E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A8DF0-49C5-4630-B90F-0B290551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15</a:t>
            </a:fld>
            <a:endParaRPr lang="ru-RU" noProof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9F252B-7459-445C-B45C-86F0C899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1690688"/>
            <a:ext cx="7840169" cy="4239217"/>
          </a:xfrm>
          <a:prstGeom prst="rect">
            <a:avLst/>
          </a:prstGeom>
        </p:spPr>
      </p:pic>
      <p:sp>
        <p:nvSpPr>
          <p:cNvPr id="9" name="Рамка 8">
            <a:extLst>
              <a:ext uri="{FF2B5EF4-FFF2-40B4-BE49-F238E27FC236}">
                <a16:creationId xmlns:a16="http://schemas.microsoft.com/office/drawing/2014/main" id="{1285D777-73E2-45F8-9EE9-1CB0C9B4022D}"/>
              </a:ext>
            </a:extLst>
          </p:cNvPr>
          <p:cNvSpPr/>
          <p:nvPr/>
        </p:nvSpPr>
        <p:spPr>
          <a:xfrm>
            <a:off x="2175915" y="1876425"/>
            <a:ext cx="7840169" cy="581025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8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296ED-E9A9-4B8F-9685-7BF42FE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Cross-table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8116CF-0D5B-42FA-9582-C23BDF9A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</a:t>
            </a:r>
            <a:r>
              <a:rPr lang="en-US" noProof="0" dirty="0"/>
              <a:t>1</a:t>
            </a:r>
            <a:r>
              <a:rPr lang="ru-RU" noProof="0" dirty="0"/>
              <a:t>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841294-5F7D-4DF8-A007-C5FAA7E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A8DF0-49C5-4630-B90F-0B290551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16</a:t>
            </a:fld>
            <a:endParaRPr lang="ru-RU" noProof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32D3F4-8908-498E-AA01-2D81B034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599915"/>
            <a:ext cx="8545118" cy="4077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C42C6-04D1-46C5-9BBC-2D845388D788}"/>
              </a:ext>
            </a:extLst>
          </p:cNvPr>
          <p:cNvSpPr txBox="1"/>
          <p:nvPr/>
        </p:nvSpPr>
        <p:spPr>
          <a:xfrm>
            <a:off x="5857875" y="587664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7942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296ED-E9A9-4B8F-9685-7BF42FE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8116CF-0D5B-42FA-9582-C23BDF9A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</a:t>
            </a:r>
            <a:r>
              <a:rPr lang="en-US" noProof="0" dirty="0"/>
              <a:t>1</a:t>
            </a:r>
            <a:r>
              <a:rPr lang="ru-RU" noProof="0" dirty="0"/>
              <a:t>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841294-5F7D-4DF8-A007-C5FAA7EA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A8DF0-49C5-4630-B90F-0B290551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17</a:t>
            </a:fld>
            <a:endParaRPr lang="ru-RU" noProof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E881A1-03BE-4F42-9AB4-5421B677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4" y="1562808"/>
            <a:ext cx="8145012" cy="29531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E6689A-816D-4495-A4D8-0F850D33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94" y="4624937"/>
            <a:ext cx="7901556" cy="734566"/>
          </a:xfrm>
          <a:prstGeom prst="rect">
            <a:avLst/>
          </a:prstGeom>
        </p:spPr>
      </p:pic>
      <p:pic>
        <p:nvPicPr>
          <p:cNvPr id="1026" name="Picture 2" descr="Создать комикс медведь джентльмен генератор комиксов - Рисовач .Ру">
            <a:extLst>
              <a:ext uri="{FF2B5EF4-FFF2-40B4-BE49-F238E27FC236}">
                <a16:creationId xmlns:a16="http://schemas.microsoft.com/office/drawing/2014/main" id="{892A7A2B-AA28-42C0-98B3-0C1A72BD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1964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3E8540-2A0B-4AD2-B332-3F93E0853BA3}"/>
              </a:ext>
            </a:extLst>
          </p:cNvPr>
          <p:cNvSpPr txBox="1"/>
          <p:nvPr/>
        </p:nvSpPr>
        <p:spPr>
          <a:xfrm rot="20566808">
            <a:off x="9779681" y="2962269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>
                <a:latin typeface="Comic Sans MS" panose="030F0702030302020204" pitchFamily="66" charset="0"/>
              </a:rPr>
              <a:t>Шпионы!!!!</a:t>
            </a:r>
          </a:p>
        </p:txBody>
      </p:sp>
    </p:spTree>
    <p:extLst>
      <p:ext uri="{BB962C8B-B14F-4D97-AF65-F5344CB8AC3E}">
        <p14:creationId xmlns:p14="http://schemas.microsoft.com/office/powerpoint/2010/main" val="1798009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ading GIFs | Tenor">
            <a:extLst>
              <a:ext uri="{FF2B5EF4-FFF2-40B4-BE49-F238E27FC236}">
                <a16:creationId xmlns:a16="http://schemas.microsoft.com/office/drawing/2014/main" id="{3B8CCF87-0B6C-4593-B51F-98F9A3FB17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634" y="3113617"/>
            <a:ext cx="630766" cy="6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Алгоритм действий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rtl="0"/>
            <a:r>
              <a:rPr lang="ru-RU" dirty="0"/>
              <a:t>Подготовка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/>
          <a:lstStyle/>
          <a:p>
            <a:pPr rtl="0"/>
            <a:r>
              <a:rPr lang="ru-RU" dirty="0"/>
              <a:t>Работа над моделью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/>
          <a:lstStyle/>
          <a:p>
            <a:pPr rtl="0"/>
            <a:r>
              <a:rPr lang="ru-RU" dirty="0"/>
              <a:t>Анализ модели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Парсинг данных</a:t>
            </a:r>
          </a:p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Очистка данных, соединение таблиц, работа над данными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pPr rtl="0"/>
            <a:r>
              <a:rPr lang="ru-RU" dirty="0"/>
              <a:t>Определение шпионов на основе результатов анализа полученных данных.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21ГГ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2CAD3-38D9-4864-B835-9CBA6B42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35" y="4705746"/>
            <a:ext cx="352474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 build="p"/>
      <p:bldP spid="8" grpId="0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Бесплатная векторная графика и PSD-файлы Free Dotted World Map">
            <a:extLst>
              <a:ext uri="{FF2B5EF4-FFF2-40B4-BE49-F238E27FC236}">
                <a16:creationId xmlns:a16="http://schemas.microsoft.com/office/drawing/2014/main" id="{C65A333F-CFE2-4989-B46D-270F0A9B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31" y="5270998"/>
            <a:ext cx="1381349" cy="8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EBFFCACC-55E5-400E-8916-B10C20A916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801340"/>
            <a:ext cx="5433204" cy="485982"/>
          </a:xfrm>
        </p:spPr>
        <p:txBody>
          <a:bodyPr>
            <a:normAutofit/>
          </a:bodyPr>
          <a:lstStyle/>
          <a:p>
            <a:r>
              <a:rPr lang="ru-RU" dirty="0"/>
              <a:t>1. Парсинг данных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F19B376A-0D95-42B9-8AD8-BE19CBD0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052" y="3580844"/>
            <a:ext cx="3342640" cy="1329995"/>
          </a:xfrm>
        </p:spPr>
        <p:txBody>
          <a:bodyPr/>
          <a:lstStyle/>
          <a:p>
            <a:r>
              <a:rPr lang="ru-RU" dirty="0"/>
              <a:t>Этапы</a:t>
            </a:r>
            <a:br>
              <a:rPr lang="ru-RU" dirty="0"/>
            </a:br>
            <a:r>
              <a:rPr lang="ru-RU" dirty="0"/>
              <a:t>работы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6D81B6A8-3DAE-40B1-AFF8-CAEF823A15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169" y="1098853"/>
            <a:ext cx="5431971" cy="742632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Все данные были переведены в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CSV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-формат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1A95B99-AF49-42F9-9332-5A74E109E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0595" y="1901136"/>
            <a:ext cx="5433204" cy="485982"/>
          </a:xfrm>
        </p:spPr>
        <p:txBody>
          <a:bodyPr>
            <a:normAutofit/>
          </a:bodyPr>
          <a:lstStyle/>
          <a:p>
            <a:r>
              <a:rPr lang="ru-RU" dirty="0"/>
              <a:t>2. Очистка данных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ABF25CD7-F0BE-4B63-A2F1-2268C38A26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0169" y="2198649"/>
            <a:ext cx="5431971" cy="742632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Были удалены дубликаты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31BE6B00-C849-4A1B-9663-BD205F3EF3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0595" y="3000932"/>
            <a:ext cx="5433204" cy="485982"/>
          </a:xfrm>
        </p:spPr>
        <p:txBody>
          <a:bodyPr>
            <a:normAutofit/>
          </a:bodyPr>
          <a:lstStyle/>
          <a:p>
            <a:r>
              <a:rPr lang="ru-RU" dirty="0"/>
              <a:t>3. Слияние таблиц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587DDFFC-B707-4A1A-9FDE-D164CA48AB6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0169" y="3298445"/>
            <a:ext cx="5431971" cy="742632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Все источники данных были объединены в 1 таблицу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89BCB943-E03E-4832-A2F2-72D6149CF2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18447" y="4100729"/>
            <a:ext cx="5433204" cy="485982"/>
          </a:xfrm>
        </p:spPr>
        <p:txBody>
          <a:bodyPr>
            <a:normAutofit/>
          </a:bodyPr>
          <a:lstStyle/>
          <a:p>
            <a:r>
              <a:rPr lang="ru-RU" dirty="0"/>
              <a:t>4. Анализ данных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82234EB-7F44-4231-A72C-B037F25FD0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8021" y="4398242"/>
            <a:ext cx="5431971" cy="742632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Был произведён анализ данных, основанный на выдвинутых гипотезах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760E3265-72CB-4F74-8321-4350C31A221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1" y="6356349"/>
            <a:ext cx="947516" cy="365125"/>
          </a:xfrm>
        </p:spPr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213BE60D-A755-4BE0-B9BC-527513CBC0F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3</a:t>
            </a:fld>
            <a:endParaRPr lang="ru-RU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B761D-2F58-4491-9740-8D7FBB638BAC}"/>
              </a:ext>
            </a:extLst>
          </p:cNvPr>
          <p:cNvSpPr txBox="1"/>
          <p:nvPr/>
        </p:nvSpPr>
        <p:spPr>
          <a:xfrm>
            <a:off x="3710354" y="1285503"/>
            <a:ext cx="67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yaml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F1D40-610C-48A6-956C-6D25EA7B9E19}"/>
              </a:ext>
            </a:extLst>
          </p:cNvPr>
          <p:cNvSpPr txBox="1"/>
          <p:nvPr/>
        </p:nvSpPr>
        <p:spPr>
          <a:xfrm>
            <a:off x="3668583" y="2387118"/>
            <a:ext cx="52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2E0A2-751B-4CDB-955B-2B577CF11AB9}"/>
              </a:ext>
            </a:extLst>
          </p:cNvPr>
          <p:cNvSpPr txBox="1"/>
          <p:nvPr/>
        </p:nvSpPr>
        <p:spPr>
          <a:xfrm>
            <a:off x="2983537" y="541552"/>
            <a:ext cx="5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xlsx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5F305-3530-49C6-A590-98DFD686C301}"/>
              </a:ext>
            </a:extLst>
          </p:cNvPr>
          <p:cNvSpPr txBox="1"/>
          <p:nvPr/>
        </p:nvSpPr>
        <p:spPr>
          <a:xfrm>
            <a:off x="4057052" y="507355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6059A-C81A-4665-A5E9-84FC6D362BF0}"/>
              </a:ext>
            </a:extLst>
          </p:cNvPr>
          <p:cNvSpPr txBox="1"/>
          <p:nvPr/>
        </p:nvSpPr>
        <p:spPr>
          <a:xfrm>
            <a:off x="1448675" y="2526499"/>
            <a:ext cx="50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09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8000" decel="8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45143 0.0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65" y="35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38998 -0.035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2" y="-178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35000" decel="4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58737 -0.2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62" y="-109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39674 -0.193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969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2" presetClass="path" presetSubtype="0" accel="3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0.36654 -0.592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20" y="-296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5669721-7A97-4A40-951B-21F775E2A084}"/>
              </a:ext>
            </a:extLst>
          </p:cNvPr>
          <p:cNvSpPr/>
          <p:nvPr/>
        </p:nvSpPr>
        <p:spPr>
          <a:xfrm>
            <a:off x="838200" y="2454270"/>
            <a:ext cx="10549466" cy="3691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EC30A-83DA-4B7B-82F2-38E4B76F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инструменты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C71D9EBD-D58D-4E6F-BCB5-A9A30A3578A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15351FBC-050A-4965-89AB-F86761D9501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4</a:t>
            </a:fld>
            <a:endParaRPr lang="ru-RU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C893-2DA0-4638-B389-620D0FCA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268" y="4451520"/>
            <a:ext cx="2554888" cy="103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96B6C5-5808-486F-8356-838EAE8BD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22" y="4393137"/>
            <a:ext cx="2554888" cy="11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6B9328-EDB4-468A-A68D-33D39D99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24" y="3282015"/>
            <a:ext cx="2554888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ostgres Professional">
            <a:extLst>
              <a:ext uri="{FF2B5EF4-FFF2-40B4-BE49-F238E27FC236}">
                <a16:creationId xmlns:a16="http://schemas.microsoft.com/office/drawing/2014/main" id="{12D77988-69D5-46D7-B358-10674671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02" y="3234419"/>
            <a:ext cx="2554889" cy="7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olab: An easy way to learn and use TensorFlow — The TensorFlow Blog">
            <a:extLst>
              <a:ext uri="{FF2B5EF4-FFF2-40B4-BE49-F238E27FC236}">
                <a16:creationId xmlns:a16="http://schemas.microsoft.com/office/drawing/2014/main" id="{B9FEFD49-AC6A-45EE-9E5D-31287908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81" y="3140831"/>
            <a:ext cx="2150463" cy="95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2A33CC-F513-44E1-A63E-50F8FAC2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4" y="3041204"/>
            <a:ext cx="1175646" cy="13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82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09102 -3.33333E-6 C 0.1319 -3.33333E-6 0.18229 0.14838 0.18229 0.26898 L 0.18229 0.538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26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ru-RU" dirty="0"/>
              <a:t>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4057" y="2538569"/>
            <a:ext cx="4915627" cy="5642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rtl="0"/>
            <a:r>
              <a:rPr lang="ru-RU" dirty="0"/>
              <a:t>Частое путешествие в разные страны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8436" y="3070348"/>
            <a:ext cx="4031030" cy="1057308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Несистематические частые поездки в разные страны, отклоняющиеся от формата путешествий или бизнес-поездок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635" y="2563123"/>
            <a:ext cx="4265929" cy="507225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ru-RU" dirty="0"/>
              <a:t>Систематическая неточность в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127387"/>
            <a:ext cx="4031030" cy="1057308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Номер паспорта, номер билета, дата рождения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Анализ количества полётов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814" y="4693679"/>
            <a:ext cx="4031030" cy="1057308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Относительно среднего числа полётов. А также анализ полётов начинающихся в 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подозрительно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удалённом от последнего приземления месте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228" y="3876609"/>
            <a:ext cx="4031945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Анализ бонусных карт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2686" y="4270527"/>
            <a:ext cx="4031030" cy="1057308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Поиск аномалий, конфликтов, различий в количестве</a:t>
            </a:r>
          </a:p>
        </p:txBody>
      </p:sp>
      <p:sp>
        <p:nvSpPr>
          <p:cNvPr id="80" name="Дата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21ГГ</a:t>
            </a:r>
          </a:p>
        </p:txBody>
      </p:sp>
      <p:sp>
        <p:nvSpPr>
          <p:cNvPr id="82" name="Номер слайда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F7FE4974-7780-49FC-BFE5-E2B999F5A0F2}"/>
              </a:ext>
            </a:extLst>
          </p:cNvPr>
          <p:cNvSpPr txBox="1">
            <a:spLocks/>
          </p:cNvSpPr>
          <p:nvPr/>
        </p:nvSpPr>
        <p:spPr>
          <a:xfrm>
            <a:off x="6672228" y="5087686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Анализ багажа пассажиров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EC98A053-4C4B-47AA-A4A0-3D29FCE6DA94}"/>
              </a:ext>
            </a:extLst>
          </p:cNvPr>
          <p:cNvSpPr txBox="1">
            <a:spLocks/>
          </p:cNvSpPr>
          <p:nvPr/>
        </p:nvSpPr>
        <p:spPr>
          <a:xfrm>
            <a:off x="6672686" y="5481604"/>
            <a:ext cx="4031030" cy="10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Проверка наличия багажа при дальних перелётах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CAA0C515-03B9-4131-9EDB-2CE0BCD0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Частое путешествие в разные страны Анализ количества полётов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F71C2A58-AC6B-428D-868A-E802BF39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9F7229-AB5F-4439-BA7F-4D56ED97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79F1237-4EB8-42AA-A86A-71D36D19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6</a:t>
            </a:fld>
            <a:endParaRPr lang="ru-RU" noProof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079DFC52-0D58-4DDF-AEAD-20EA1747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038947"/>
              </p:ext>
            </p:extLst>
          </p:nvPr>
        </p:nvGraphicFramePr>
        <p:xfrm>
          <a:off x="364955" y="1814394"/>
          <a:ext cx="5466693" cy="3720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5A8F7D-9856-40AC-B6D0-CBF8F729F07D}"/>
              </a:ext>
            </a:extLst>
          </p:cNvPr>
          <p:cNvSpPr txBox="1"/>
          <p:nvPr/>
        </p:nvSpPr>
        <p:spPr>
          <a:xfrm>
            <a:off x="7250241" y="2057716"/>
            <a:ext cx="410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Количество длительных перелётов</a:t>
            </a:r>
            <a:r>
              <a:rPr lang="en-US" sz="1600" dirty="0"/>
              <a:t>: 11.4%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36B116-3168-4AA3-8975-3F4B6A45E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18"/>
          <a:stretch/>
        </p:blipFill>
        <p:spPr>
          <a:xfrm>
            <a:off x="5713396" y="2519976"/>
            <a:ext cx="5640404" cy="31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CAA0C515-03B9-4131-9EDB-2CE0BCD0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Частое путешествие в разные страны Анализ количества полётов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F71C2A58-AC6B-428D-868A-E802BF39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9F7229-AB5F-4439-BA7F-4D56ED97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79F1237-4EB8-42AA-A86A-71D36D19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7</a:t>
            </a:fld>
            <a:endParaRPr lang="ru-RU" noProof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079DFC52-0D58-4DDF-AEAD-20EA1747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778494"/>
              </p:ext>
            </p:extLst>
          </p:nvPr>
        </p:nvGraphicFramePr>
        <p:xfrm>
          <a:off x="314113" y="2241139"/>
          <a:ext cx="4572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5A8F7D-9856-40AC-B6D0-CBF8F729F07D}"/>
              </a:ext>
            </a:extLst>
          </p:cNvPr>
          <p:cNvSpPr txBox="1"/>
          <p:nvPr/>
        </p:nvSpPr>
        <p:spPr>
          <a:xfrm>
            <a:off x="5032567" y="2071862"/>
            <a:ext cx="410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Количество длительных перелётов</a:t>
            </a:r>
            <a:r>
              <a:rPr lang="en-US" sz="1600" dirty="0"/>
              <a:t>: 1</a:t>
            </a:r>
            <a:r>
              <a:rPr lang="ru-RU" sz="1600" dirty="0"/>
              <a:t>9</a:t>
            </a:r>
            <a:r>
              <a:rPr lang="en-US" sz="1600" dirty="0"/>
              <a:t>.</a:t>
            </a:r>
            <a:r>
              <a:rPr lang="ru-RU" sz="1600" dirty="0"/>
              <a:t>2</a:t>
            </a:r>
            <a:r>
              <a:rPr lang="en-US" sz="1600" dirty="0"/>
              <a:t>%</a:t>
            </a:r>
            <a:endParaRPr lang="ru-RU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33D62-D88D-4099-92C2-64475EF10CDA}"/>
              </a:ext>
            </a:extLst>
          </p:cNvPr>
          <p:cNvSpPr txBox="1"/>
          <p:nvPr/>
        </p:nvSpPr>
        <p:spPr>
          <a:xfrm>
            <a:off x="5032567" y="2569263"/>
            <a:ext cx="278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Подозрительные личности</a:t>
            </a:r>
            <a:r>
              <a:rPr lang="en-US" sz="1600" dirty="0"/>
              <a:t>: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8059E-87FA-4D16-9EC8-5E2F5C1682A1}"/>
              </a:ext>
            </a:extLst>
          </p:cNvPr>
          <p:cNvSpPr txBox="1"/>
          <p:nvPr/>
        </p:nvSpPr>
        <p:spPr>
          <a:xfrm rot="1193406">
            <a:off x="10803888" y="299160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E56DE-A2A3-4BC9-836F-CACC9300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2092" y="3209710"/>
            <a:ext cx="6197408" cy="22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CAA0C515-03B9-4131-9EDB-2CE0BCD0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23373"/>
            <a:ext cx="5111750" cy="1204912"/>
          </a:xfrm>
        </p:spPr>
        <p:txBody>
          <a:bodyPr/>
          <a:lstStyle/>
          <a:p>
            <a:r>
              <a:rPr lang="ru-RU" dirty="0"/>
              <a:t>2. Систематическая неточность в данных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F71C2A58-AC6B-428D-868A-E802BF39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9F7229-AB5F-4439-BA7F-4D56ED97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79F1237-4EB8-42AA-A86A-71D36D19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8</a:t>
            </a:fld>
            <a:endParaRPr lang="ru-R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32A5C8-E2B7-463A-86A6-DFE5C6B5B9CF}"/>
              </a:ext>
            </a:extLst>
          </p:cNvPr>
          <p:cNvSpPr txBox="1"/>
          <p:nvPr/>
        </p:nvSpPr>
        <p:spPr>
          <a:xfrm>
            <a:off x="1386171" y="3198112"/>
            <a:ext cx="6102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AMALIIA KUDRIAVTSEVA: 2</a:t>
            </a:r>
            <a:r>
              <a:rPr lang="ru-RU" dirty="0">
                <a:solidFill>
                  <a:srgbClr val="000000"/>
                </a:solidFill>
              </a:rPr>
              <a:t> документа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		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ELINA SHCHUKINA: 1</a:t>
            </a:r>
            <a:r>
              <a:rPr lang="ru-RU" dirty="0">
                <a:solidFill>
                  <a:srgbClr val="000000"/>
                </a:solidFill>
              </a:rPr>
              <a:t> документ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GERMAN BYCHKOV:</a:t>
            </a:r>
            <a:r>
              <a:rPr lang="ru-RU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1</a:t>
            </a:r>
            <a:r>
              <a:rPr lang="ru-RU" dirty="0">
                <a:solidFill>
                  <a:srgbClr val="000000"/>
                </a:solidFill>
              </a:rPr>
              <a:t> документ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ru-RU" sz="1800" b="0" i="0" u="none" strike="noStrike" baseline="0" dirty="0">
                <a:solidFill>
                  <a:srgbClr val="000000"/>
                </a:solidFill>
              </a:rPr>
              <a:t>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0ECA2-EB33-472E-B2D7-A3AF1DC54147}"/>
              </a:ext>
            </a:extLst>
          </p:cNvPr>
          <p:cNvSpPr txBox="1"/>
          <p:nvPr/>
        </p:nvSpPr>
        <p:spPr>
          <a:xfrm>
            <a:off x="1380067" y="4417190"/>
            <a:ext cx="299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Разгадка</a:t>
            </a:r>
            <a:r>
              <a:rPr lang="en-US" dirty="0"/>
              <a:t>: </a:t>
            </a:r>
            <a:r>
              <a:rPr lang="ru-RU" dirty="0"/>
              <a:t>разные отчества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DDCFE2-B1EE-43A8-B267-6756676E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28835" r="1697" b="11117"/>
          <a:stretch/>
        </p:blipFill>
        <p:spPr>
          <a:xfrm>
            <a:off x="1396471" y="2199003"/>
            <a:ext cx="5571067" cy="5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CAA0C515-03B9-4131-9EDB-2CE0BCD0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23373"/>
            <a:ext cx="5111750" cy="1204912"/>
          </a:xfrm>
        </p:spPr>
        <p:txBody>
          <a:bodyPr/>
          <a:lstStyle/>
          <a:p>
            <a:r>
              <a:rPr lang="ru-RU" dirty="0"/>
              <a:t>2. Систематическая неточность в данных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F71C2A58-AC6B-428D-868A-E802BF39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21ГГ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99F7229-AB5F-4439-BA7F-4D56ED97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Гипотезы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79F1237-4EB8-42AA-A86A-71D36D19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9</a:t>
            </a:fld>
            <a:endParaRPr lang="ru-RU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3D435-B426-4384-BCB7-788771C3C634}"/>
              </a:ext>
            </a:extLst>
          </p:cNvPr>
          <p:cNvSpPr txBox="1"/>
          <p:nvPr/>
        </p:nvSpPr>
        <p:spPr>
          <a:xfrm>
            <a:off x="1716376" y="2537626"/>
            <a:ext cx="258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паспорта</a:t>
            </a:r>
            <a:r>
              <a:rPr lang="en-US" dirty="0"/>
              <a:t>: 3 </a:t>
            </a:r>
            <a:r>
              <a:rPr lang="ru-RU" dirty="0"/>
              <a:t>человека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C1988-D413-4B98-8B69-CCDE7B503F0F}"/>
              </a:ext>
            </a:extLst>
          </p:cNvPr>
          <p:cNvSpPr txBox="1"/>
          <p:nvPr/>
        </p:nvSpPr>
        <p:spPr>
          <a:xfrm>
            <a:off x="1716376" y="2906958"/>
            <a:ext cx="283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паспорта</a:t>
            </a:r>
            <a:r>
              <a:rPr lang="en-US" dirty="0"/>
              <a:t>: </a:t>
            </a:r>
            <a:r>
              <a:rPr lang="ru-RU" dirty="0"/>
              <a:t>1207</a:t>
            </a:r>
            <a:r>
              <a:rPr lang="en-US" dirty="0"/>
              <a:t> </a:t>
            </a:r>
            <a:r>
              <a:rPr lang="ru-RU" dirty="0"/>
              <a:t>человек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3A89E-0EE1-4AA1-8015-0ED1DD124037}"/>
              </a:ext>
            </a:extLst>
          </p:cNvPr>
          <p:cNvSpPr txBox="1"/>
          <p:nvPr/>
        </p:nvSpPr>
        <p:spPr>
          <a:xfrm>
            <a:off x="1362075" y="2021653"/>
            <a:ext cx="642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Анализ количества документов (без даты рождения)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B9C44-3D9F-48B2-BB41-0A64DC6C8A45}"/>
              </a:ext>
            </a:extLst>
          </p:cNvPr>
          <p:cNvSpPr txBox="1"/>
          <p:nvPr/>
        </p:nvSpPr>
        <p:spPr>
          <a:xfrm>
            <a:off x="1718326" y="3962434"/>
            <a:ext cx="247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 паспорта</a:t>
            </a:r>
            <a:r>
              <a:rPr lang="en-US" dirty="0"/>
              <a:t>: 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человек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9ABB2-1202-4387-91FE-AED7C36CA0C7}"/>
              </a:ext>
            </a:extLst>
          </p:cNvPr>
          <p:cNvSpPr txBox="1"/>
          <p:nvPr/>
        </p:nvSpPr>
        <p:spPr>
          <a:xfrm>
            <a:off x="1718326" y="4331766"/>
            <a:ext cx="259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паспорта</a:t>
            </a:r>
            <a:r>
              <a:rPr lang="en-US" dirty="0"/>
              <a:t>: </a:t>
            </a:r>
            <a:r>
              <a:rPr lang="ru-RU" dirty="0"/>
              <a:t>80</a:t>
            </a:r>
            <a:r>
              <a:rPr lang="en-US" dirty="0"/>
              <a:t> </a:t>
            </a:r>
            <a:r>
              <a:rPr lang="ru-RU" dirty="0"/>
              <a:t>человек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0E4A7-51C6-45EF-B2EB-3A3339A6F937}"/>
              </a:ext>
            </a:extLst>
          </p:cNvPr>
          <p:cNvSpPr txBox="1"/>
          <p:nvPr/>
        </p:nvSpPr>
        <p:spPr>
          <a:xfrm>
            <a:off x="1362075" y="3392153"/>
            <a:ext cx="6250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Анализ количества документов (с датой рождения)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B739D-F304-47FB-BAFB-AB43D83214DE}"/>
              </a:ext>
            </a:extLst>
          </p:cNvPr>
          <p:cNvSpPr txBox="1"/>
          <p:nvPr/>
        </p:nvSpPr>
        <p:spPr>
          <a:xfrm>
            <a:off x="1716376" y="4762653"/>
            <a:ext cx="306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паспорта</a:t>
            </a:r>
            <a:r>
              <a:rPr lang="en-US" dirty="0"/>
              <a:t>: </a:t>
            </a:r>
            <a:r>
              <a:rPr lang="ru-RU" dirty="0"/>
              <a:t>10320</a:t>
            </a:r>
            <a:r>
              <a:rPr lang="en-US" dirty="0"/>
              <a:t> </a:t>
            </a:r>
            <a:r>
              <a:rPr lang="ru-RU" dirty="0"/>
              <a:t>человек</a:t>
            </a:r>
          </a:p>
        </p:txBody>
      </p:sp>
    </p:spTree>
    <p:extLst>
      <p:ext uri="{BB962C8B-B14F-4D97-AF65-F5344CB8AC3E}">
        <p14:creationId xmlns:p14="http://schemas.microsoft.com/office/powerpoint/2010/main" val="52905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3" grpId="0"/>
      <p:bldP spid="16" grpId="0"/>
      <p:bldP spid="17" grpId="0"/>
      <p:bldP spid="18" grpId="0"/>
      <p:bldP spid="22" grpId="0"/>
    </p:bldLst>
  </p:timing>
</p:sld>
</file>

<file path=ppt/theme/theme1.xml><?xml version="1.0" encoding="utf-8"?>
<a:theme xmlns:a="http://schemas.openxmlformats.org/drawingml/2006/main" name="Одиночная лини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5_TF22318419_Win32" id="{2A0A4826-E134-4E39-AB34-372E04BE17B3}" vid="{5D3708CC-AB2D-4043-A4D9-C2522E42009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о продажах</Template>
  <TotalTime>497</TotalTime>
  <Words>439</Words>
  <Application>Microsoft Office PowerPoint</Application>
  <PresentationFormat>Широкоэкранный</PresentationFormat>
  <Paragraphs>139</Paragraphs>
  <Slides>18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Comic Sans MS</vt:lpstr>
      <vt:lpstr>Open Sans</vt:lpstr>
      <vt:lpstr>Tenorite</vt:lpstr>
      <vt:lpstr>Одиночная линия</vt:lpstr>
      <vt:lpstr>Catch «The Russian SpieS» Challenge </vt:lpstr>
      <vt:lpstr>Алгоритм действий</vt:lpstr>
      <vt:lpstr>Этапы работы</vt:lpstr>
      <vt:lpstr>Используемые инструменты</vt:lpstr>
      <vt:lpstr>Гипотезы</vt:lpstr>
      <vt:lpstr>1. Частое путешествие в разные страны Анализ количества полётов</vt:lpstr>
      <vt:lpstr>1. Частое путешествие в разные страны Анализ количества полётов</vt:lpstr>
      <vt:lpstr>2. Систематическая неточность в данных</vt:lpstr>
      <vt:lpstr>2. Систематическая неточность в данных</vt:lpstr>
      <vt:lpstr>2. Систематическая неточность в данных</vt:lpstr>
      <vt:lpstr>3. Анализ  бонусных карт</vt:lpstr>
      <vt:lpstr>3. Анализ  бонусных карт</vt:lpstr>
      <vt:lpstr>5. Анализ багажа пассажиров</vt:lpstr>
      <vt:lpstr>5. Анализ багажа пассажиров</vt:lpstr>
      <vt:lpstr>Cross-table</vt:lpstr>
      <vt:lpstr>Cross-table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"The Russian Spies" Challenge </dc:title>
  <dc:creator>Михаил Григорьев</dc:creator>
  <cp:lastModifiedBy>Mikhail Grigorev</cp:lastModifiedBy>
  <cp:revision>13</cp:revision>
  <dcterms:created xsi:type="dcterms:W3CDTF">2021-11-05T09:41:31Z</dcterms:created>
  <dcterms:modified xsi:type="dcterms:W3CDTF">2021-11-18T11:30:41Z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